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638" r:id="rId3"/>
    <p:sldId id="640" r:id="rId4"/>
    <p:sldId id="636" r:id="rId5"/>
    <p:sldId id="632" r:id="rId6"/>
    <p:sldId id="633" r:id="rId7"/>
    <p:sldId id="635" r:id="rId8"/>
    <p:sldId id="637" r:id="rId9"/>
    <p:sldId id="641" r:id="rId10"/>
  </p:sldIdLst>
  <p:sldSz cx="9144000" cy="6858000" type="screen4x3"/>
  <p:notesSz cx="6797675" cy="9926638"/>
  <p:defaultTextStyle>
    <a:defPPr>
      <a:defRPr lang="ru-R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3655A4"/>
    <a:srgbClr val="E59F37"/>
    <a:srgbClr val="032953"/>
    <a:srgbClr val="C0BD7E"/>
    <a:srgbClr val="7E0E19"/>
    <a:srgbClr val="B90F0F"/>
    <a:srgbClr val="877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89371" autoAdjust="0"/>
  </p:normalViewPr>
  <p:slideViewPr>
    <p:cSldViewPr snapToGrid="0" snapToObjects="1">
      <p:cViewPr varScale="1">
        <p:scale>
          <a:sx n="105" d="100"/>
          <a:sy n="105" d="100"/>
        </p:scale>
        <p:origin x="-1992" y="-90"/>
      </p:cViewPr>
      <p:guideLst>
        <p:guide orient="horz" pos="605"/>
        <p:guide orient="horz" pos="1172"/>
        <p:guide orient="horz" pos="2056"/>
        <p:guide orient="horz" pos="2872"/>
        <p:guide pos="4392"/>
        <p:guide pos="5465"/>
        <p:guide pos="568"/>
        <p:guide pos="1577"/>
        <p:guide pos="1504"/>
        <p:guide pos="3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16464"/>
    </p:cViewPr>
  </p:sorterViewPr>
  <p:notesViewPr>
    <p:cSldViewPr snapToGrid="0" snapToObjects="1">
      <p:cViewPr varScale="1">
        <p:scale>
          <a:sx n="79" d="100"/>
          <a:sy n="79" d="100"/>
        </p:scale>
        <p:origin x="-393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Armenia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Armenia</c:v>
                </c:pt>
                <c:pt idx="1">
                  <c:v>Belarus</c:v>
                </c:pt>
                <c:pt idx="2">
                  <c:v>Kazakhstan</c:v>
                </c:pt>
                <c:pt idx="3">
                  <c:v>Kyrgyzstan</c:v>
                </c:pt>
                <c:pt idx="4">
                  <c:v>Russia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0.1</c:v>
                </c:pt>
                <c:pt idx="1">
                  <c:v>0.7</c:v>
                </c:pt>
                <c:pt idx="2">
                  <c:v>1.1000000000000001</c:v>
                </c:pt>
                <c:pt idx="3">
                  <c:v>0.1</c:v>
                </c:pt>
                <c:pt idx="4">
                  <c:v>15.9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467</c:v>
                </c:pt>
                <c:pt idx="1">
                  <c:v>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30592"/>
        <c:axId val="40432384"/>
      </c:barChart>
      <c:catAx>
        <c:axId val="4043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432384"/>
        <c:crosses val="autoZero"/>
        <c:auto val="1"/>
        <c:lblAlgn val="ctr"/>
        <c:lblOffset val="100"/>
        <c:noMultiLvlLbl val="0"/>
      </c:catAx>
      <c:valAx>
        <c:axId val="4043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3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3.2</c:v>
                </c:pt>
                <c:pt idx="1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30400"/>
        <c:axId val="44631936"/>
      </c:barChart>
      <c:catAx>
        <c:axId val="4463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631936"/>
        <c:crosses val="autoZero"/>
        <c:auto val="1"/>
        <c:lblAlgn val="ctr"/>
        <c:lblOffset val="100"/>
        <c:noMultiLvlLbl val="0"/>
      </c:catAx>
      <c:valAx>
        <c:axId val="4463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30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9EB51-0BF2-41D0-81A5-C98A16885A3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2462B22-1882-41C4-A787-AF8C6B3F4FF8}">
      <dgm:prSet phldrT="[Текст]"/>
      <dgm:spPr/>
      <dgm:t>
        <a:bodyPr/>
        <a:lstStyle/>
        <a:p>
          <a:r>
            <a:rPr lang="en-US" dirty="0" smtClean="0"/>
            <a:t>Consumer</a:t>
          </a:r>
          <a:endParaRPr lang="ru-RU" dirty="0"/>
        </a:p>
      </dgm:t>
    </dgm:pt>
    <dgm:pt modelId="{145A787F-70FE-4591-8D3A-84A69FAA1764}" type="parTrans" cxnId="{F020BA82-16E3-488A-8097-1E2D88B347D8}">
      <dgm:prSet/>
      <dgm:spPr/>
      <dgm:t>
        <a:bodyPr/>
        <a:lstStyle/>
        <a:p>
          <a:endParaRPr lang="ru-RU"/>
        </a:p>
      </dgm:t>
    </dgm:pt>
    <dgm:pt modelId="{C75CCF05-9BAA-4476-B7D7-B0DF2B77BAEC}" type="sibTrans" cxnId="{F020BA82-16E3-488A-8097-1E2D88B347D8}">
      <dgm:prSet/>
      <dgm:spPr/>
      <dgm:t>
        <a:bodyPr/>
        <a:lstStyle/>
        <a:p>
          <a:endParaRPr lang="ru-RU"/>
        </a:p>
      </dgm:t>
    </dgm:pt>
    <dgm:pt modelId="{EE9340D0-2D22-4162-941A-291E165F9F2C}">
      <dgm:prSet phldrT="[Текст]"/>
      <dgm:spPr/>
      <dgm:t>
        <a:bodyPr/>
        <a:lstStyle/>
        <a:p>
          <a:r>
            <a:rPr lang="en-US" dirty="0" smtClean="0"/>
            <a:t>Recommendation on consumer protection in e-commerce</a:t>
          </a:r>
          <a:endParaRPr lang="ru-RU" dirty="0"/>
        </a:p>
      </dgm:t>
    </dgm:pt>
    <dgm:pt modelId="{91DA3077-98A9-435E-AFC0-820FB04641D8}" type="parTrans" cxnId="{B118D24A-2E85-4B17-8045-98214BFDBC0D}">
      <dgm:prSet/>
      <dgm:spPr/>
      <dgm:t>
        <a:bodyPr/>
        <a:lstStyle/>
        <a:p>
          <a:endParaRPr lang="ru-RU"/>
        </a:p>
      </dgm:t>
    </dgm:pt>
    <dgm:pt modelId="{D8DA3012-54C2-46FD-BE38-CE9088B62267}" type="sibTrans" cxnId="{B118D24A-2E85-4B17-8045-98214BFDBC0D}">
      <dgm:prSet/>
      <dgm:spPr/>
      <dgm:t>
        <a:bodyPr/>
        <a:lstStyle/>
        <a:p>
          <a:endParaRPr lang="ru-RU"/>
        </a:p>
      </dgm:t>
    </dgm:pt>
    <dgm:pt modelId="{55F22AD9-3554-431F-B956-7AF3B88619C2}">
      <dgm:prSet phldrT="[Текст]"/>
      <dgm:spPr/>
      <dgm:t>
        <a:bodyPr/>
        <a:lstStyle/>
        <a:p>
          <a:r>
            <a:rPr lang="en-US" dirty="0" smtClean="0"/>
            <a:t>Mutual recognition of e-signatures/e-documents (Third Trusted Party)</a:t>
          </a:r>
          <a:endParaRPr lang="ru-RU" dirty="0"/>
        </a:p>
      </dgm:t>
    </dgm:pt>
    <dgm:pt modelId="{5E3A19BA-1BB6-4E58-A99D-247E6FC6A64F}" type="parTrans" cxnId="{11CEFEFF-A4BD-47E4-B79B-B97AEEA5814B}">
      <dgm:prSet/>
      <dgm:spPr/>
      <dgm:t>
        <a:bodyPr/>
        <a:lstStyle/>
        <a:p>
          <a:endParaRPr lang="ru-RU"/>
        </a:p>
      </dgm:t>
    </dgm:pt>
    <dgm:pt modelId="{0FFA3B0D-94A6-4179-995B-BA81FCC94277}" type="sibTrans" cxnId="{11CEFEFF-A4BD-47E4-B79B-B97AEEA5814B}">
      <dgm:prSet/>
      <dgm:spPr/>
      <dgm:t>
        <a:bodyPr/>
        <a:lstStyle/>
        <a:p>
          <a:endParaRPr lang="ru-RU"/>
        </a:p>
      </dgm:t>
    </dgm:pt>
    <dgm:pt modelId="{1D2403D4-B636-48C0-9B7F-A3AA0D170A96}">
      <dgm:prSet phldrT="[Текст]"/>
      <dgm:spPr/>
      <dgm:t>
        <a:bodyPr/>
        <a:lstStyle/>
        <a:p>
          <a:r>
            <a:rPr lang="en-US" dirty="0" smtClean="0"/>
            <a:t>Customs</a:t>
          </a:r>
          <a:endParaRPr lang="ru-RU" dirty="0"/>
        </a:p>
      </dgm:t>
    </dgm:pt>
    <dgm:pt modelId="{1A93E1B7-F8ED-4C70-A596-CF06E286359B}" type="sibTrans" cxnId="{7EF754EF-1611-478C-800E-7DC4E6E514D1}">
      <dgm:prSet/>
      <dgm:spPr/>
      <dgm:t>
        <a:bodyPr/>
        <a:lstStyle/>
        <a:p>
          <a:endParaRPr lang="ru-RU"/>
        </a:p>
      </dgm:t>
    </dgm:pt>
    <dgm:pt modelId="{D4E510A4-085C-4059-A9A8-0593ADCBA749}" type="parTrans" cxnId="{7EF754EF-1611-478C-800E-7DC4E6E514D1}">
      <dgm:prSet/>
      <dgm:spPr/>
      <dgm:t>
        <a:bodyPr/>
        <a:lstStyle/>
        <a:p>
          <a:endParaRPr lang="ru-RU"/>
        </a:p>
      </dgm:t>
    </dgm:pt>
    <dgm:pt modelId="{C80021D1-1396-417A-90CB-7DC4789E0177}">
      <dgm:prSet phldrT="[Текст]"/>
      <dgm:spPr/>
      <dgm:t>
        <a:bodyPr/>
        <a:lstStyle/>
        <a:p>
          <a:r>
            <a:rPr lang="en-US" dirty="0" smtClean="0"/>
            <a:t>E-tech</a:t>
          </a:r>
          <a:endParaRPr lang="ru-RU" dirty="0"/>
        </a:p>
      </dgm:t>
    </dgm:pt>
    <dgm:pt modelId="{30AF22C7-A117-4A0B-99F3-DB9B18DF6455}" type="parTrans" cxnId="{FC9C4A57-F30C-4BB5-8662-5AEB9DD56BBE}">
      <dgm:prSet/>
      <dgm:spPr/>
      <dgm:t>
        <a:bodyPr/>
        <a:lstStyle/>
        <a:p>
          <a:endParaRPr lang="ru-RU"/>
        </a:p>
      </dgm:t>
    </dgm:pt>
    <dgm:pt modelId="{53B0B390-5AC9-4718-870B-D78B1F622B79}" type="sibTrans" cxnId="{FC9C4A57-F30C-4BB5-8662-5AEB9DD56BBE}">
      <dgm:prSet/>
      <dgm:spPr/>
      <dgm:t>
        <a:bodyPr/>
        <a:lstStyle/>
        <a:p>
          <a:endParaRPr lang="ru-RU"/>
        </a:p>
      </dgm:t>
    </dgm:pt>
    <dgm:pt modelId="{E80E7A30-CD94-47EB-BA5E-54279B967C00}">
      <dgm:prSet phldrT="[Текст]"/>
      <dgm:spPr/>
      <dgm:t>
        <a:bodyPr/>
        <a:lstStyle/>
        <a:p>
          <a:r>
            <a:rPr lang="en-US" dirty="0" smtClean="0"/>
            <a:t>Duty-free threshold for international parcels</a:t>
          </a:r>
          <a:endParaRPr lang="ru-RU" dirty="0"/>
        </a:p>
      </dgm:t>
    </dgm:pt>
    <dgm:pt modelId="{CBB3D06B-5E55-4571-BAF4-60DCD9CEA219}" type="parTrans" cxnId="{5F2300BC-89A8-467D-A64E-D847AF69A9E4}">
      <dgm:prSet/>
      <dgm:spPr/>
      <dgm:t>
        <a:bodyPr/>
        <a:lstStyle/>
        <a:p>
          <a:endParaRPr lang="ru-RU"/>
        </a:p>
      </dgm:t>
    </dgm:pt>
    <dgm:pt modelId="{9A69CB8B-7E9C-468A-B410-F3F27CA745BD}" type="sibTrans" cxnId="{5F2300BC-89A8-467D-A64E-D847AF69A9E4}">
      <dgm:prSet/>
      <dgm:spPr/>
      <dgm:t>
        <a:bodyPr/>
        <a:lstStyle/>
        <a:p>
          <a:endParaRPr lang="ru-RU"/>
        </a:p>
      </dgm:t>
    </dgm:pt>
    <dgm:pt modelId="{CEBB639D-9E23-4D43-981C-9799142C671E}">
      <dgm:prSet/>
      <dgm:spPr/>
      <dgm:t>
        <a:bodyPr/>
        <a:lstStyle/>
        <a:p>
          <a:r>
            <a:rPr lang="en-US" dirty="0" smtClean="0"/>
            <a:t>List of prohibited items in international parcels</a:t>
          </a:r>
        </a:p>
      </dgm:t>
    </dgm:pt>
    <dgm:pt modelId="{D9CA796D-A3B6-40CF-986C-EE8931B12365}" type="parTrans" cxnId="{5B405640-8D98-476B-BE4E-09D6F7D1F4D5}">
      <dgm:prSet/>
      <dgm:spPr/>
      <dgm:t>
        <a:bodyPr/>
        <a:lstStyle/>
        <a:p>
          <a:endParaRPr lang="ru-RU"/>
        </a:p>
      </dgm:t>
    </dgm:pt>
    <dgm:pt modelId="{8EE778AF-10D5-455C-91B7-6DDBB54BB75E}" type="sibTrans" cxnId="{5B405640-8D98-476B-BE4E-09D6F7D1F4D5}">
      <dgm:prSet/>
      <dgm:spPr/>
      <dgm:t>
        <a:bodyPr/>
        <a:lstStyle/>
        <a:p>
          <a:endParaRPr lang="ru-RU"/>
        </a:p>
      </dgm:t>
    </dgm:pt>
    <dgm:pt modelId="{018D29C5-A5A1-4102-9BD5-D668E4260118}">
      <dgm:prSet/>
      <dgm:spPr/>
      <dgm:t>
        <a:bodyPr/>
        <a:lstStyle/>
        <a:p>
          <a:r>
            <a:rPr lang="en-US" dirty="0" smtClean="0"/>
            <a:t>Coherent personal data protection legislation</a:t>
          </a:r>
        </a:p>
      </dgm:t>
    </dgm:pt>
    <dgm:pt modelId="{EA8963B2-81AD-4D94-98A7-F64DC5B992D6}" type="parTrans" cxnId="{5620C266-ACD4-4822-BD7A-21950267B996}">
      <dgm:prSet/>
      <dgm:spPr/>
      <dgm:t>
        <a:bodyPr/>
        <a:lstStyle/>
        <a:p>
          <a:endParaRPr lang="ru-RU"/>
        </a:p>
      </dgm:t>
    </dgm:pt>
    <dgm:pt modelId="{42C8F412-D678-4788-89F3-DD80480F6B70}" type="sibTrans" cxnId="{5620C266-ACD4-4822-BD7A-21950267B996}">
      <dgm:prSet/>
      <dgm:spPr/>
      <dgm:t>
        <a:bodyPr/>
        <a:lstStyle/>
        <a:p>
          <a:endParaRPr lang="ru-RU"/>
        </a:p>
      </dgm:t>
    </dgm:pt>
    <dgm:pt modelId="{D0F5B42D-265A-46B2-B4DA-72CD3F1C7B9D}">
      <dgm:prSet/>
      <dgm:spPr/>
      <dgm:t>
        <a:bodyPr/>
        <a:lstStyle/>
        <a:p>
          <a:r>
            <a:rPr lang="en-US" dirty="0" smtClean="0"/>
            <a:t>Digital Agenda 2025, incl. e-commerce</a:t>
          </a:r>
        </a:p>
      </dgm:t>
    </dgm:pt>
    <dgm:pt modelId="{8A227F92-2B15-4347-B0FB-FC5729748E4E}" type="parTrans" cxnId="{9A17203A-72A8-4857-8B0F-9607997BD4BF}">
      <dgm:prSet/>
      <dgm:spPr/>
      <dgm:t>
        <a:bodyPr/>
        <a:lstStyle/>
        <a:p>
          <a:endParaRPr lang="ru-RU"/>
        </a:p>
      </dgm:t>
    </dgm:pt>
    <dgm:pt modelId="{478E887F-F274-44FA-A800-1094D63E4385}" type="sibTrans" cxnId="{9A17203A-72A8-4857-8B0F-9607997BD4BF}">
      <dgm:prSet/>
      <dgm:spPr/>
      <dgm:t>
        <a:bodyPr/>
        <a:lstStyle/>
        <a:p>
          <a:endParaRPr lang="ru-RU"/>
        </a:p>
      </dgm:t>
    </dgm:pt>
    <dgm:pt modelId="{CE53B574-A904-46A7-8DFE-C7F6D0176296}" type="pres">
      <dgm:prSet presAssocID="{6D19EB51-0BF2-41D0-81A5-C98A16885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CB0629-48C6-49EB-8DE3-738753829E19}" type="pres">
      <dgm:prSet presAssocID="{32462B22-1882-41C4-A787-AF8C6B3F4FF8}" presName="linNode" presStyleCnt="0"/>
      <dgm:spPr/>
      <dgm:t>
        <a:bodyPr/>
        <a:lstStyle/>
        <a:p>
          <a:endParaRPr lang="ru-RU"/>
        </a:p>
      </dgm:t>
    </dgm:pt>
    <dgm:pt modelId="{5014336F-9471-412B-88CE-022F86B316A0}" type="pres">
      <dgm:prSet presAssocID="{32462B22-1882-41C4-A787-AF8C6B3F4FF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F64F7-EBB3-4154-9E4B-323E3F4DD6B6}" type="pres">
      <dgm:prSet presAssocID="{32462B22-1882-41C4-A787-AF8C6B3F4F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DC56A-5B9F-4690-A873-E99ABC6D52E2}" type="pres">
      <dgm:prSet presAssocID="{C75CCF05-9BAA-4476-B7D7-B0DF2B77BAEC}" presName="sp" presStyleCnt="0"/>
      <dgm:spPr/>
      <dgm:t>
        <a:bodyPr/>
        <a:lstStyle/>
        <a:p>
          <a:endParaRPr lang="ru-RU"/>
        </a:p>
      </dgm:t>
    </dgm:pt>
    <dgm:pt modelId="{6AC07545-88C0-474E-84FE-FB16A56F501D}" type="pres">
      <dgm:prSet presAssocID="{1D2403D4-B636-48C0-9B7F-A3AA0D170A96}" presName="linNode" presStyleCnt="0"/>
      <dgm:spPr/>
      <dgm:t>
        <a:bodyPr/>
        <a:lstStyle/>
        <a:p>
          <a:endParaRPr lang="ru-RU"/>
        </a:p>
      </dgm:t>
    </dgm:pt>
    <dgm:pt modelId="{02870EDA-A1AF-4BB8-8D7A-93897CB8B504}" type="pres">
      <dgm:prSet presAssocID="{1D2403D4-B636-48C0-9B7F-A3AA0D170A9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1A760-39A5-4605-91B3-4E7D07183E44}" type="pres">
      <dgm:prSet presAssocID="{1D2403D4-B636-48C0-9B7F-A3AA0D170A9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2A456-2C8C-4D3B-9B41-0103F9398634}" type="pres">
      <dgm:prSet presAssocID="{1A93E1B7-F8ED-4C70-A596-CF06E286359B}" presName="sp" presStyleCnt="0"/>
      <dgm:spPr/>
      <dgm:t>
        <a:bodyPr/>
        <a:lstStyle/>
        <a:p>
          <a:endParaRPr lang="ru-RU"/>
        </a:p>
      </dgm:t>
    </dgm:pt>
    <dgm:pt modelId="{7D80CF89-B917-444C-AA83-975B7979B94D}" type="pres">
      <dgm:prSet presAssocID="{C80021D1-1396-417A-90CB-7DC4789E0177}" presName="linNode" presStyleCnt="0"/>
      <dgm:spPr/>
      <dgm:t>
        <a:bodyPr/>
        <a:lstStyle/>
        <a:p>
          <a:endParaRPr lang="ru-RU"/>
        </a:p>
      </dgm:t>
    </dgm:pt>
    <dgm:pt modelId="{F005778C-C599-4B9D-9BA5-19FE1EBD07ED}" type="pres">
      <dgm:prSet presAssocID="{C80021D1-1396-417A-90CB-7DC4789E017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B8733-FD2C-46F8-A6DB-1553B602346A}" type="pres">
      <dgm:prSet presAssocID="{C80021D1-1396-417A-90CB-7DC4789E017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C6BB01-04AD-47FF-8B9D-DEE8BD7C11CC}" type="presOf" srcId="{CEBB639D-9E23-4D43-981C-9799142C671E}" destId="{8CE1A760-39A5-4605-91B3-4E7D07183E44}" srcOrd="0" destOrd="1" presId="urn:microsoft.com/office/officeart/2005/8/layout/vList5"/>
    <dgm:cxn modelId="{11CEFEFF-A4BD-47E4-B79B-B97AEEA5814B}" srcId="{C80021D1-1396-417A-90CB-7DC4789E0177}" destId="{55F22AD9-3554-431F-B956-7AF3B88619C2}" srcOrd="0" destOrd="0" parTransId="{5E3A19BA-1BB6-4E58-A99D-247E6FC6A64F}" sibTransId="{0FFA3B0D-94A6-4179-995B-BA81FCC94277}"/>
    <dgm:cxn modelId="{7EF754EF-1611-478C-800E-7DC4E6E514D1}" srcId="{6D19EB51-0BF2-41D0-81A5-C98A16885A38}" destId="{1D2403D4-B636-48C0-9B7F-A3AA0D170A96}" srcOrd="1" destOrd="0" parTransId="{D4E510A4-085C-4059-A9A8-0593ADCBA749}" sibTransId="{1A93E1B7-F8ED-4C70-A596-CF06E286359B}"/>
    <dgm:cxn modelId="{FC9C4A57-F30C-4BB5-8662-5AEB9DD56BBE}" srcId="{6D19EB51-0BF2-41D0-81A5-C98A16885A38}" destId="{C80021D1-1396-417A-90CB-7DC4789E0177}" srcOrd="2" destOrd="0" parTransId="{30AF22C7-A117-4A0B-99F3-DB9B18DF6455}" sibTransId="{53B0B390-5AC9-4718-870B-D78B1F622B79}"/>
    <dgm:cxn modelId="{7889ECA3-71F3-41F3-B5CD-9A92D916C6C5}" type="presOf" srcId="{E80E7A30-CD94-47EB-BA5E-54279B967C00}" destId="{8CE1A760-39A5-4605-91B3-4E7D07183E44}" srcOrd="0" destOrd="0" presId="urn:microsoft.com/office/officeart/2005/8/layout/vList5"/>
    <dgm:cxn modelId="{10D5B375-8ED0-430F-AE3C-FDC4B035441B}" type="presOf" srcId="{018D29C5-A5A1-4102-9BD5-D668E4260118}" destId="{963F64F7-EBB3-4154-9E4B-323E3F4DD6B6}" srcOrd="0" destOrd="1" presId="urn:microsoft.com/office/officeart/2005/8/layout/vList5"/>
    <dgm:cxn modelId="{B118D24A-2E85-4B17-8045-98214BFDBC0D}" srcId="{32462B22-1882-41C4-A787-AF8C6B3F4FF8}" destId="{EE9340D0-2D22-4162-941A-291E165F9F2C}" srcOrd="0" destOrd="0" parTransId="{91DA3077-98A9-435E-AFC0-820FB04641D8}" sibTransId="{D8DA3012-54C2-46FD-BE38-CE9088B62267}"/>
    <dgm:cxn modelId="{5620C266-ACD4-4822-BD7A-21950267B996}" srcId="{32462B22-1882-41C4-A787-AF8C6B3F4FF8}" destId="{018D29C5-A5A1-4102-9BD5-D668E4260118}" srcOrd="1" destOrd="0" parTransId="{EA8963B2-81AD-4D94-98A7-F64DC5B992D6}" sibTransId="{42C8F412-D678-4788-89F3-DD80480F6B70}"/>
    <dgm:cxn modelId="{9A17203A-72A8-4857-8B0F-9607997BD4BF}" srcId="{C80021D1-1396-417A-90CB-7DC4789E0177}" destId="{D0F5B42D-265A-46B2-B4DA-72CD3F1C7B9D}" srcOrd="1" destOrd="0" parTransId="{8A227F92-2B15-4347-B0FB-FC5729748E4E}" sibTransId="{478E887F-F274-44FA-A800-1094D63E4385}"/>
    <dgm:cxn modelId="{A2523133-4868-41E6-BD89-2738C1023872}" type="presOf" srcId="{1D2403D4-B636-48C0-9B7F-A3AA0D170A96}" destId="{02870EDA-A1AF-4BB8-8D7A-93897CB8B504}" srcOrd="0" destOrd="0" presId="urn:microsoft.com/office/officeart/2005/8/layout/vList5"/>
    <dgm:cxn modelId="{5B405640-8D98-476B-BE4E-09D6F7D1F4D5}" srcId="{1D2403D4-B636-48C0-9B7F-A3AA0D170A96}" destId="{CEBB639D-9E23-4D43-981C-9799142C671E}" srcOrd="1" destOrd="0" parTransId="{D9CA796D-A3B6-40CF-986C-EE8931B12365}" sibTransId="{8EE778AF-10D5-455C-91B7-6DDBB54BB75E}"/>
    <dgm:cxn modelId="{25B38656-A7F1-42D6-AC12-3A46C1C24F9A}" type="presOf" srcId="{55F22AD9-3554-431F-B956-7AF3B88619C2}" destId="{FF9B8733-FD2C-46F8-A6DB-1553B602346A}" srcOrd="0" destOrd="0" presId="urn:microsoft.com/office/officeart/2005/8/layout/vList5"/>
    <dgm:cxn modelId="{6DEA7748-117A-44F0-91F9-25D34B593CC6}" type="presOf" srcId="{EE9340D0-2D22-4162-941A-291E165F9F2C}" destId="{963F64F7-EBB3-4154-9E4B-323E3F4DD6B6}" srcOrd="0" destOrd="0" presId="urn:microsoft.com/office/officeart/2005/8/layout/vList5"/>
    <dgm:cxn modelId="{C365F553-B9F3-4F0F-A342-4803C6B1E7D1}" type="presOf" srcId="{6D19EB51-0BF2-41D0-81A5-C98A16885A38}" destId="{CE53B574-A904-46A7-8DFE-C7F6D0176296}" srcOrd="0" destOrd="0" presId="urn:microsoft.com/office/officeart/2005/8/layout/vList5"/>
    <dgm:cxn modelId="{F020BA82-16E3-488A-8097-1E2D88B347D8}" srcId="{6D19EB51-0BF2-41D0-81A5-C98A16885A38}" destId="{32462B22-1882-41C4-A787-AF8C6B3F4FF8}" srcOrd="0" destOrd="0" parTransId="{145A787F-70FE-4591-8D3A-84A69FAA1764}" sibTransId="{C75CCF05-9BAA-4476-B7D7-B0DF2B77BAEC}"/>
    <dgm:cxn modelId="{90183C31-8979-4CA9-A3D7-848A69161C05}" type="presOf" srcId="{C80021D1-1396-417A-90CB-7DC4789E0177}" destId="{F005778C-C599-4B9D-9BA5-19FE1EBD07ED}" srcOrd="0" destOrd="0" presId="urn:microsoft.com/office/officeart/2005/8/layout/vList5"/>
    <dgm:cxn modelId="{A860F368-818A-42FD-9DEA-ABFF51EACF35}" type="presOf" srcId="{D0F5B42D-265A-46B2-B4DA-72CD3F1C7B9D}" destId="{FF9B8733-FD2C-46F8-A6DB-1553B602346A}" srcOrd="0" destOrd="1" presId="urn:microsoft.com/office/officeart/2005/8/layout/vList5"/>
    <dgm:cxn modelId="{0B9947A9-76D9-4921-BE79-1D8CB62E823C}" type="presOf" srcId="{32462B22-1882-41C4-A787-AF8C6B3F4FF8}" destId="{5014336F-9471-412B-88CE-022F86B316A0}" srcOrd="0" destOrd="0" presId="urn:microsoft.com/office/officeart/2005/8/layout/vList5"/>
    <dgm:cxn modelId="{5F2300BC-89A8-467D-A64E-D847AF69A9E4}" srcId="{1D2403D4-B636-48C0-9B7F-A3AA0D170A96}" destId="{E80E7A30-CD94-47EB-BA5E-54279B967C00}" srcOrd="0" destOrd="0" parTransId="{CBB3D06B-5E55-4571-BAF4-60DCD9CEA219}" sibTransId="{9A69CB8B-7E9C-468A-B410-F3F27CA745BD}"/>
    <dgm:cxn modelId="{E7D2C633-624E-4B36-BECC-57C788CACFD2}" type="presParOf" srcId="{CE53B574-A904-46A7-8DFE-C7F6D0176296}" destId="{B4CB0629-48C6-49EB-8DE3-738753829E19}" srcOrd="0" destOrd="0" presId="urn:microsoft.com/office/officeart/2005/8/layout/vList5"/>
    <dgm:cxn modelId="{C6CD74B2-96B7-45C2-AE4B-1828CCCE0508}" type="presParOf" srcId="{B4CB0629-48C6-49EB-8DE3-738753829E19}" destId="{5014336F-9471-412B-88CE-022F86B316A0}" srcOrd="0" destOrd="0" presId="urn:microsoft.com/office/officeart/2005/8/layout/vList5"/>
    <dgm:cxn modelId="{2F4541F0-7D02-4E4A-A291-0CA8CE0F40BF}" type="presParOf" srcId="{B4CB0629-48C6-49EB-8DE3-738753829E19}" destId="{963F64F7-EBB3-4154-9E4B-323E3F4DD6B6}" srcOrd="1" destOrd="0" presId="urn:microsoft.com/office/officeart/2005/8/layout/vList5"/>
    <dgm:cxn modelId="{A40409F6-8466-4333-9430-AC7AEC74F269}" type="presParOf" srcId="{CE53B574-A904-46A7-8DFE-C7F6D0176296}" destId="{477DC56A-5B9F-4690-A873-E99ABC6D52E2}" srcOrd="1" destOrd="0" presId="urn:microsoft.com/office/officeart/2005/8/layout/vList5"/>
    <dgm:cxn modelId="{B398ABFC-34DD-4C2F-8A74-5E4B7D319DDA}" type="presParOf" srcId="{CE53B574-A904-46A7-8DFE-C7F6D0176296}" destId="{6AC07545-88C0-474E-84FE-FB16A56F501D}" srcOrd="2" destOrd="0" presId="urn:microsoft.com/office/officeart/2005/8/layout/vList5"/>
    <dgm:cxn modelId="{556478EA-097D-4F86-A2ED-E22DC9747446}" type="presParOf" srcId="{6AC07545-88C0-474E-84FE-FB16A56F501D}" destId="{02870EDA-A1AF-4BB8-8D7A-93897CB8B504}" srcOrd="0" destOrd="0" presId="urn:microsoft.com/office/officeart/2005/8/layout/vList5"/>
    <dgm:cxn modelId="{2F8EABE2-4409-4933-B0C0-9C14275C9822}" type="presParOf" srcId="{6AC07545-88C0-474E-84FE-FB16A56F501D}" destId="{8CE1A760-39A5-4605-91B3-4E7D07183E44}" srcOrd="1" destOrd="0" presId="urn:microsoft.com/office/officeart/2005/8/layout/vList5"/>
    <dgm:cxn modelId="{7C38F78A-946C-43E7-A911-A06480B43AB0}" type="presParOf" srcId="{CE53B574-A904-46A7-8DFE-C7F6D0176296}" destId="{D552A456-2C8C-4D3B-9B41-0103F9398634}" srcOrd="3" destOrd="0" presId="urn:microsoft.com/office/officeart/2005/8/layout/vList5"/>
    <dgm:cxn modelId="{1134A667-5E36-4370-9A9E-4C043E8FBD1D}" type="presParOf" srcId="{CE53B574-A904-46A7-8DFE-C7F6D0176296}" destId="{7D80CF89-B917-444C-AA83-975B7979B94D}" srcOrd="4" destOrd="0" presId="urn:microsoft.com/office/officeart/2005/8/layout/vList5"/>
    <dgm:cxn modelId="{D270DEF6-AFE3-44C7-B747-563C68401E54}" type="presParOf" srcId="{7D80CF89-B917-444C-AA83-975B7979B94D}" destId="{F005778C-C599-4B9D-9BA5-19FE1EBD07ED}" srcOrd="0" destOrd="0" presId="urn:microsoft.com/office/officeart/2005/8/layout/vList5"/>
    <dgm:cxn modelId="{41F2B81F-A11F-4585-9F26-6F0E43016D2F}" type="presParOf" srcId="{7D80CF89-B917-444C-AA83-975B7979B94D}" destId="{FF9B8733-FD2C-46F8-A6DB-1553B602346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19EB51-0BF2-41D0-81A5-C98A16885A38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2462B22-1882-41C4-A787-AF8C6B3F4FF8}">
      <dgm:prSet phldrT="[Текст]"/>
      <dgm:spPr/>
      <dgm:t>
        <a:bodyPr/>
        <a:lstStyle/>
        <a:p>
          <a:r>
            <a:rPr lang="en-US" dirty="0" smtClean="0"/>
            <a:t>WTO</a:t>
          </a:r>
          <a:endParaRPr lang="ru-RU" dirty="0"/>
        </a:p>
      </dgm:t>
    </dgm:pt>
    <dgm:pt modelId="{145A787F-70FE-4591-8D3A-84A69FAA1764}" type="parTrans" cxnId="{F020BA82-16E3-488A-8097-1E2D88B347D8}">
      <dgm:prSet/>
      <dgm:spPr/>
      <dgm:t>
        <a:bodyPr/>
        <a:lstStyle/>
        <a:p>
          <a:endParaRPr lang="ru-RU"/>
        </a:p>
      </dgm:t>
    </dgm:pt>
    <dgm:pt modelId="{C75CCF05-9BAA-4476-B7D7-B0DF2B77BAEC}" type="sibTrans" cxnId="{F020BA82-16E3-488A-8097-1E2D88B347D8}">
      <dgm:prSet/>
      <dgm:spPr/>
      <dgm:t>
        <a:bodyPr/>
        <a:lstStyle/>
        <a:p>
          <a:endParaRPr lang="ru-RU"/>
        </a:p>
      </dgm:t>
    </dgm:pt>
    <dgm:pt modelId="{EE9340D0-2D22-4162-941A-291E165F9F2C}">
      <dgm:prSet phldrT="[Текст]"/>
      <dgm:spPr/>
      <dgm:t>
        <a:bodyPr/>
        <a:lstStyle/>
        <a:p>
          <a:r>
            <a:rPr lang="en-US" dirty="0" smtClean="0"/>
            <a:t>Moratorium on customs duties on electronic transmissions</a:t>
          </a:r>
          <a:endParaRPr lang="ru-RU" dirty="0"/>
        </a:p>
      </dgm:t>
    </dgm:pt>
    <dgm:pt modelId="{91DA3077-98A9-435E-AFC0-820FB04641D8}" type="parTrans" cxnId="{B118D24A-2E85-4B17-8045-98214BFDBC0D}">
      <dgm:prSet/>
      <dgm:spPr/>
      <dgm:t>
        <a:bodyPr/>
        <a:lstStyle/>
        <a:p>
          <a:endParaRPr lang="ru-RU"/>
        </a:p>
      </dgm:t>
    </dgm:pt>
    <dgm:pt modelId="{D8DA3012-54C2-46FD-BE38-CE9088B62267}" type="sibTrans" cxnId="{B118D24A-2E85-4B17-8045-98214BFDBC0D}">
      <dgm:prSet/>
      <dgm:spPr/>
      <dgm:t>
        <a:bodyPr/>
        <a:lstStyle/>
        <a:p>
          <a:endParaRPr lang="ru-RU"/>
        </a:p>
      </dgm:t>
    </dgm:pt>
    <dgm:pt modelId="{0CB6D8E3-2CB7-422D-A1F2-147599B60EF9}">
      <dgm:prSet phldrT="[Текст]"/>
      <dgm:spPr/>
      <dgm:t>
        <a:bodyPr/>
        <a:lstStyle/>
        <a:p>
          <a:r>
            <a:rPr lang="en-US" dirty="0" smtClean="0"/>
            <a:t>No commitments</a:t>
          </a:r>
          <a:endParaRPr lang="ru-RU" dirty="0"/>
        </a:p>
      </dgm:t>
    </dgm:pt>
    <dgm:pt modelId="{7B586301-89A8-4C83-AA0C-F8BD2B9661BB}" type="parTrans" cxnId="{C794508A-BC67-4EA0-88F3-194B8DA15378}">
      <dgm:prSet/>
      <dgm:spPr/>
      <dgm:t>
        <a:bodyPr/>
        <a:lstStyle/>
        <a:p>
          <a:endParaRPr lang="ru-RU"/>
        </a:p>
      </dgm:t>
    </dgm:pt>
    <dgm:pt modelId="{EC033CF2-6C6B-4221-9D1F-FDECDDB07254}" type="sibTrans" cxnId="{C794508A-BC67-4EA0-88F3-194B8DA15378}">
      <dgm:prSet/>
      <dgm:spPr/>
      <dgm:t>
        <a:bodyPr/>
        <a:lstStyle/>
        <a:p>
          <a:endParaRPr lang="ru-RU"/>
        </a:p>
      </dgm:t>
    </dgm:pt>
    <dgm:pt modelId="{55F22AD9-3554-431F-B956-7AF3B88619C2}">
      <dgm:prSet phldrT="[Текст]"/>
      <dgm:spPr/>
      <dgm:t>
        <a:bodyPr/>
        <a:lstStyle/>
        <a:p>
          <a:r>
            <a:rPr lang="en-US" dirty="0" smtClean="0"/>
            <a:t>Obligatory provisions</a:t>
          </a:r>
          <a:endParaRPr lang="ru-RU" dirty="0"/>
        </a:p>
      </dgm:t>
    </dgm:pt>
    <dgm:pt modelId="{5E3A19BA-1BB6-4E58-A99D-247E6FC6A64F}" type="parTrans" cxnId="{11CEFEFF-A4BD-47E4-B79B-B97AEEA5814B}">
      <dgm:prSet/>
      <dgm:spPr/>
      <dgm:t>
        <a:bodyPr/>
        <a:lstStyle/>
        <a:p>
          <a:endParaRPr lang="ru-RU"/>
        </a:p>
      </dgm:t>
    </dgm:pt>
    <dgm:pt modelId="{0FFA3B0D-94A6-4179-995B-BA81FCC94277}" type="sibTrans" cxnId="{11CEFEFF-A4BD-47E4-B79B-B97AEEA5814B}">
      <dgm:prSet/>
      <dgm:spPr/>
      <dgm:t>
        <a:bodyPr/>
        <a:lstStyle/>
        <a:p>
          <a:endParaRPr lang="ru-RU"/>
        </a:p>
      </dgm:t>
    </dgm:pt>
    <dgm:pt modelId="{7586CEBA-6C3F-4597-9B33-3B5835E2FA45}">
      <dgm:prSet phldrT="[Текст]"/>
      <dgm:spPr/>
      <dgm:t>
        <a:bodyPr/>
        <a:lstStyle/>
        <a:p>
          <a:r>
            <a:rPr lang="en-US" dirty="0" smtClean="0"/>
            <a:t>65% of FTA has E-commerce Chapters</a:t>
          </a:r>
          <a:endParaRPr lang="ru-RU" dirty="0"/>
        </a:p>
      </dgm:t>
    </dgm:pt>
    <dgm:pt modelId="{8E66849E-D562-4666-93A8-7BF9A2892904}" type="parTrans" cxnId="{A6A682FD-AA35-4495-90FE-9E93024846FB}">
      <dgm:prSet/>
      <dgm:spPr/>
      <dgm:t>
        <a:bodyPr/>
        <a:lstStyle/>
        <a:p>
          <a:endParaRPr lang="ru-RU"/>
        </a:p>
      </dgm:t>
    </dgm:pt>
    <dgm:pt modelId="{DB13EC4E-495E-43D2-99C3-7794813DE035}" type="sibTrans" cxnId="{A6A682FD-AA35-4495-90FE-9E93024846FB}">
      <dgm:prSet/>
      <dgm:spPr/>
      <dgm:t>
        <a:bodyPr/>
        <a:lstStyle/>
        <a:p>
          <a:endParaRPr lang="ru-RU"/>
        </a:p>
      </dgm:t>
    </dgm:pt>
    <dgm:pt modelId="{1D2403D4-B636-48C0-9B7F-A3AA0D170A96}">
      <dgm:prSet phldrT="[Текст]"/>
      <dgm:spPr/>
      <dgm:t>
        <a:bodyPr/>
        <a:lstStyle/>
        <a:p>
          <a:r>
            <a:rPr lang="en-US" dirty="0" smtClean="0"/>
            <a:t>OECD/UN</a:t>
          </a:r>
          <a:endParaRPr lang="ru-RU" dirty="0"/>
        </a:p>
      </dgm:t>
    </dgm:pt>
    <dgm:pt modelId="{1A93E1B7-F8ED-4C70-A596-CF06E286359B}" type="sibTrans" cxnId="{7EF754EF-1611-478C-800E-7DC4E6E514D1}">
      <dgm:prSet/>
      <dgm:spPr/>
      <dgm:t>
        <a:bodyPr/>
        <a:lstStyle/>
        <a:p>
          <a:endParaRPr lang="ru-RU"/>
        </a:p>
      </dgm:t>
    </dgm:pt>
    <dgm:pt modelId="{D4E510A4-085C-4059-A9A8-0593ADCBA749}" type="parTrans" cxnId="{7EF754EF-1611-478C-800E-7DC4E6E514D1}">
      <dgm:prSet/>
      <dgm:spPr/>
      <dgm:t>
        <a:bodyPr/>
        <a:lstStyle/>
        <a:p>
          <a:endParaRPr lang="ru-RU"/>
        </a:p>
      </dgm:t>
    </dgm:pt>
    <dgm:pt modelId="{C80021D1-1396-417A-90CB-7DC4789E0177}">
      <dgm:prSet phldrT="[Текст]"/>
      <dgm:spPr/>
      <dgm:t>
        <a:bodyPr/>
        <a:lstStyle/>
        <a:p>
          <a:r>
            <a:rPr lang="en-US" dirty="0" smtClean="0"/>
            <a:t>FTA</a:t>
          </a:r>
          <a:endParaRPr lang="ru-RU" dirty="0"/>
        </a:p>
      </dgm:t>
    </dgm:pt>
    <dgm:pt modelId="{30AF22C7-A117-4A0B-99F3-DB9B18DF6455}" type="parTrans" cxnId="{FC9C4A57-F30C-4BB5-8662-5AEB9DD56BBE}">
      <dgm:prSet/>
      <dgm:spPr/>
      <dgm:t>
        <a:bodyPr/>
        <a:lstStyle/>
        <a:p>
          <a:endParaRPr lang="ru-RU"/>
        </a:p>
      </dgm:t>
    </dgm:pt>
    <dgm:pt modelId="{53B0B390-5AC9-4718-870B-D78B1F622B79}" type="sibTrans" cxnId="{FC9C4A57-F30C-4BB5-8662-5AEB9DD56BBE}">
      <dgm:prSet/>
      <dgm:spPr/>
      <dgm:t>
        <a:bodyPr/>
        <a:lstStyle/>
        <a:p>
          <a:endParaRPr lang="ru-RU"/>
        </a:p>
      </dgm:t>
    </dgm:pt>
    <dgm:pt modelId="{56341BEF-6D26-4C36-9EB3-30B55485DE74}">
      <dgm:prSet phldrT="[Текст]"/>
      <dgm:spPr/>
      <dgm:t>
        <a:bodyPr/>
        <a:lstStyle/>
        <a:p>
          <a:r>
            <a:rPr lang="en-US" dirty="0" smtClean="0"/>
            <a:t>WTO E-commerce Agreement negotiations</a:t>
          </a:r>
          <a:endParaRPr lang="ru-RU" dirty="0"/>
        </a:p>
      </dgm:t>
    </dgm:pt>
    <dgm:pt modelId="{3DDA9850-D2F2-405B-BEC9-EC1BC2ADCB39}" type="parTrans" cxnId="{C5734DFE-8AD6-44A9-95C3-ABECB0F8B3BA}">
      <dgm:prSet/>
      <dgm:spPr/>
      <dgm:t>
        <a:bodyPr/>
        <a:lstStyle/>
        <a:p>
          <a:endParaRPr lang="ru-RU"/>
        </a:p>
      </dgm:t>
    </dgm:pt>
    <dgm:pt modelId="{9A2AAC55-399C-4A4B-8042-899A52A36B23}" type="sibTrans" cxnId="{C5734DFE-8AD6-44A9-95C3-ABECB0F8B3BA}">
      <dgm:prSet/>
      <dgm:spPr/>
      <dgm:t>
        <a:bodyPr/>
        <a:lstStyle/>
        <a:p>
          <a:endParaRPr lang="ru-RU"/>
        </a:p>
      </dgm:t>
    </dgm:pt>
    <dgm:pt modelId="{40C6E0F5-DC72-4A50-B9E3-6D0A7B624608}">
      <dgm:prSet phldrT="[Текст]"/>
      <dgm:spPr/>
      <dgm:t>
        <a:bodyPr/>
        <a:lstStyle/>
        <a:p>
          <a:r>
            <a:rPr lang="en-US" b="1" dirty="0" smtClean="0"/>
            <a:t>Create additional legislation framework for EAEU</a:t>
          </a:r>
          <a:endParaRPr lang="ru-RU" b="1" dirty="0"/>
        </a:p>
      </dgm:t>
    </dgm:pt>
    <dgm:pt modelId="{D52FBF23-7022-48F4-BD91-2A330AEEEC18}" type="parTrans" cxnId="{B92423A8-200A-4D71-A5BF-449A7AE04A39}">
      <dgm:prSet/>
      <dgm:spPr/>
      <dgm:t>
        <a:bodyPr/>
        <a:lstStyle/>
        <a:p>
          <a:endParaRPr lang="ru-RU"/>
        </a:p>
      </dgm:t>
    </dgm:pt>
    <dgm:pt modelId="{2EA630EE-1F7A-4187-BB0F-BF8925D7E3A5}" type="sibTrans" cxnId="{B92423A8-200A-4D71-A5BF-449A7AE04A39}">
      <dgm:prSet/>
      <dgm:spPr/>
      <dgm:t>
        <a:bodyPr/>
        <a:lstStyle/>
        <a:p>
          <a:endParaRPr lang="ru-RU"/>
        </a:p>
      </dgm:t>
    </dgm:pt>
    <dgm:pt modelId="{E80E7A30-CD94-47EB-BA5E-54279B967C00}">
      <dgm:prSet phldrT="[Текст]"/>
      <dgm:spPr/>
      <dgm:t>
        <a:bodyPr/>
        <a:lstStyle/>
        <a:p>
          <a:r>
            <a:rPr lang="en-US" dirty="0" smtClean="0"/>
            <a:t>Recommendations and guide lines on e-commerce consumer rights protection, personal data protection, e-signatures and e-documents</a:t>
          </a:r>
          <a:endParaRPr lang="ru-RU" dirty="0"/>
        </a:p>
      </dgm:t>
    </dgm:pt>
    <dgm:pt modelId="{CBB3D06B-5E55-4571-BAF4-60DCD9CEA219}" type="parTrans" cxnId="{5F2300BC-89A8-467D-A64E-D847AF69A9E4}">
      <dgm:prSet/>
      <dgm:spPr/>
      <dgm:t>
        <a:bodyPr/>
        <a:lstStyle/>
        <a:p>
          <a:endParaRPr lang="ru-RU"/>
        </a:p>
      </dgm:t>
    </dgm:pt>
    <dgm:pt modelId="{9A69CB8B-7E9C-468A-B410-F3F27CA745BD}" type="sibTrans" cxnId="{5F2300BC-89A8-467D-A64E-D847AF69A9E4}">
      <dgm:prSet/>
      <dgm:spPr/>
      <dgm:t>
        <a:bodyPr/>
        <a:lstStyle/>
        <a:p>
          <a:endParaRPr lang="ru-RU"/>
        </a:p>
      </dgm:t>
    </dgm:pt>
    <dgm:pt modelId="{CE53B574-A904-46A7-8DFE-C7F6D0176296}" type="pres">
      <dgm:prSet presAssocID="{6D19EB51-0BF2-41D0-81A5-C98A16885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CB0629-48C6-49EB-8DE3-738753829E19}" type="pres">
      <dgm:prSet presAssocID="{32462B22-1882-41C4-A787-AF8C6B3F4FF8}" presName="linNode" presStyleCnt="0"/>
      <dgm:spPr/>
    </dgm:pt>
    <dgm:pt modelId="{5014336F-9471-412B-88CE-022F86B316A0}" type="pres">
      <dgm:prSet presAssocID="{32462B22-1882-41C4-A787-AF8C6B3F4FF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F64F7-EBB3-4154-9E4B-323E3F4DD6B6}" type="pres">
      <dgm:prSet presAssocID="{32462B22-1882-41C4-A787-AF8C6B3F4F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DC56A-5B9F-4690-A873-E99ABC6D52E2}" type="pres">
      <dgm:prSet presAssocID="{C75CCF05-9BAA-4476-B7D7-B0DF2B77BAEC}" presName="sp" presStyleCnt="0"/>
      <dgm:spPr/>
    </dgm:pt>
    <dgm:pt modelId="{6AC07545-88C0-474E-84FE-FB16A56F501D}" type="pres">
      <dgm:prSet presAssocID="{1D2403D4-B636-48C0-9B7F-A3AA0D170A96}" presName="linNode" presStyleCnt="0"/>
      <dgm:spPr/>
    </dgm:pt>
    <dgm:pt modelId="{02870EDA-A1AF-4BB8-8D7A-93897CB8B504}" type="pres">
      <dgm:prSet presAssocID="{1D2403D4-B636-48C0-9B7F-A3AA0D170A9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1A760-39A5-4605-91B3-4E7D07183E44}" type="pres">
      <dgm:prSet presAssocID="{1D2403D4-B636-48C0-9B7F-A3AA0D170A9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2A456-2C8C-4D3B-9B41-0103F9398634}" type="pres">
      <dgm:prSet presAssocID="{1A93E1B7-F8ED-4C70-A596-CF06E286359B}" presName="sp" presStyleCnt="0"/>
      <dgm:spPr/>
    </dgm:pt>
    <dgm:pt modelId="{7D80CF89-B917-444C-AA83-975B7979B94D}" type="pres">
      <dgm:prSet presAssocID="{C80021D1-1396-417A-90CB-7DC4789E0177}" presName="linNode" presStyleCnt="0"/>
      <dgm:spPr/>
    </dgm:pt>
    <dgm:pt modelId="{F005778C-C599-4B9D-9BA5-19FE1EBD07ED}" type="pres">
      <dgm:prSet presAssocID="{C80021D1-1396-417A-90CB-7DC4789E017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B8733-FD2C-46F8-A6DB-1553B602346A}" type="pres">
      <dgm:prSet presAssocID="{C80021D1-1396-417A-90CB-7DC4789E017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CEFEFF-A4BD-47E4-B79B-B97AEEA5814B}" srcId="{C80021D1-1396-417A-90CB-7DC4789E0177}" destId="{55F22AD9-3554-431F-B956-7AF3B88619C2}" srcOrd="0" destOrd="0" parTransId="{5E3A19BA-1BB6-4E58-A99D-247E6FC6A64F}" sibTransId="{0FFA3B0D-94A6-4179-995B-BA81FCC94277}"/>
    <dgm:cxn modelId="{E2AED9B1-7DE8-4353-85C2-2275ABEF855F}" type="presOf" srcId="{40C6E0F5-DC72-4A50-B9E3-6D0A7B624608}" destId="{FF9B8733-FD2C-46F8-A6DB-1553B602346A}" srcOrd="0" destOrd="2" presId="urn:microsoft.com/office/officeart/2005/8/layout/vList5"/>
    <dgm:cxn modelId="{7EF754EF-1611-478C-800E-7DC4E6E514D1}" srcId="{6D19EB51-0BF2-41D0-81A5-C98A16885A38}" destId="{1D2403D4-B636-48C0-9B7F-A3AA0D170A96}" srcOrd="1" destOrd="0" parTransId="{D4E510A4-085C-4059-A9A8-0593ADCBA749}" sibTransId="{1A93E1B7-F8ED-4C70-A596-CF06E286359B}"/>
    <dgm:cxn modelId="{71DE6FA0-32E3-4717-BF73-049BF2B57AF7}" type="presOf" srcId="{6D19EB51-0BF2-41D0-81A5-C98A16885A38}" destId="{CE53B574-A904-46A7-8DFE-C7F6D0176296}" srcOrd="0" destOrd="0" presId="urn:microsoft.com/office/officeart/2005/8/layout/vList5"/>
    <dgm:cxn modelId="{B92423A8-200A-4D71-A5BF-449A7AE04A39}" srcId="{C80021D1-1396-417A-90CB-7DC4789E0177}" destId="{40C6E0F5-DC72-4A50-B9E3-6D0A7B624608}" srcOrd="2" destOrd="0" parTransId="{D52FBF23-7022-48F4-BD91-2A330AEEEC18}" sibTransId="{2EA630EE-1F7A-4187-BB0F-BF8925D7E3A5}"/>
    <dgm:cxn modelId="{FC9C4A57-F30C-4BB5-8662-5AEB9DD56BBE}" srcId="{6D19EB51-0BF2-41D0-81A5-C98A16885A38}" destId="{C80021D1-1396-417A-90CB-7DC4789E0177}" srcOrd="2" destOrd="0" parTransId="{30AF22C7-A117-4A0B-99F3-DB9B18DF6455}" sibTransId="{53B0B390-5AC9-4718-870B-D78B1F622B79}"/>
    <dgm:cxn modelId="{C794508A-BC67-4EA0-88F3-194B8DA15378}" srcId="{32462B22-1882-41C4-A787-AF8C6B3F4FF8}" destId="{0CB6D8E3-2CB7-422D-A1F2-147599B60EF9}" srcOrd="1" destOrd="0" parTransId="{7B586301-89A8-4C83-AA0C-F8BD2B9661BB}" sibTransId="{EC033CF2-6C6B-4221-9D1F-FDECDDB07254}"/>
    <dgm:cxn modelId="{B118D24A-2E85-4B17-8045-98214BFDBC0D}" srcId="{32462B22-1882-41C4-A787-AF8C6B3F4FF8}" destId="{EE9340D0-2D22-4162-941A-291E165F9F2C}" srcOrd="0" destOrd="0" parTransId="{91DA3077-98A9-435E-AFC0-820FB04641D8}" sibTransId="{D8DA3012-54C2-46FD-BE38-CE9088B62267}"/>
    <dgm:cxn modelId="{6FF71323-5754-48FD-A831-55F0A35E819E}" type="presOf" srcId="{C80021D1-1396-417A-90CB-7DC4789E0177}" destId="{F005778C-C599-4B9D-9BA5-19FE1EBD07ED}" srcOrd="0" destOrd="0" presId="urn:microsoft.com/office/officeart/2005/8/layout/vList5"/>
    <dgm:cxn modelId="{44BDB623-7550-4EAE-8FEA-46A3CACF0B3B}" type="presOf" srcId="{7586CEBA-6C3F-4597-9B33-3B5835E2FA45}" destId="{FF9B8733-FD2C-46F8-A6DB-1553B602346A}" srcOrd="0" destOrd="1" presId="urn:microsoft.com/office/officeart/2005/8/layout/vList5"/>
    <dgm:cxn modelId="{66AC2329-0472-43E7-ADFF-C1EB27E2B9C8}" type="presOf" srcId="{EE9340D0-2D22-4162-941A-291E165F9F2C}" destId="{963F64F7-EBB3-4154-9E4B-323E3F4DD6B6}" srcOrd="0" destOrd="0" presId="urn:microsoft.com/office/officeart/2005/8/layout/vList5"/>
    <dgm:cxn modelId="{C5734DFE-8AD6-44A9-95C3-ABECB0F8B3BA}" srcId="{32462B22-1882-41C4-A787-AF8C6B3F4FF8}" destId="{56341BEF-6D26-4C36-9EB3-30B55485DE74}" srcOrd="2" destOrd="0" parTransId="{3DDA9850-D2F2-405B-BEC9-EC1BC2ADCB39}" sibTransId="{9A2AAC55-399C-4A4B-8042-899A52A36B23}"/>
    <dgm:cxn modelId="{A6A682FD-AA35-4495-90FE-9E93024846FB}" srcId="{C80021D1-1396-417A-90CB-7DC4789E0177}" destId="{7586CEBA-6C3F-4597-9B33-3B5835E2FA45}" srcOrd="1" destOrd="0" parTransId="{8E66849E-D562-4666-93A8-7BF9A2892904}" sibTransId="{DB13EC4E-495E-43D2-99C3-7794813DE035}"/>
    <dgm:cxn modelId="{47EAC559-8EAE-4DD8-9EF7-C71ADF1C69E2}" type="presOf" srcId="{32462B22-1882-41C4-A787-AF8C6B3F4FF8}" destId="{5014336F-9471-412B-88CE-022F86B316A0}" srcOrd="0" destOrd="0" presId="urn:microsoft.com/office/officeart/2005/8/layout/vList5"/>
    <dgm:cxn modelId="{D0ABC0E2-D310-40CF-A1BA-7B94152FA03D}" type="presOf" srcId="{0CB6D8E3-2CB7-422D-A1F2-147599B60EF9}" destId="{963F64F7-EBB3-4154-9E4B-323E3F4DD6B6}" srcOrd="0" destOrd="1" presId="urn:microsoft.com/office/officeart/2005/8/layout/vList5"/>
    <dgm:cxn modelId="{F62DDCE7-C99A-4000-AAE9-2D4A215B5DBA}" type="presOf" srcId="{55F22AD9-3554-431F-B956-7AF3B88619C2}" destId="{FF9B8733-FD2C-46F8-A6DB-1553B602346A}" srcOrd="0" destOrd="0" presId="urn:microsoft.com/office/officeart/2005/8/layout/vList5"/>
    <dgm:cxn modelId="{F020BA82-16E3-488A-8097-1E2D88B347D8}" srcId="{6D19EB51-0BF2-41D0-81A5-C98A16885A38}" destId="{32462B22-1882-41C4-A787-AF8C6B3F4FF8}" srcOrd="0" destOrd="0" parTransId="{145A787F-70FE-4591-8D3A-84A69FAA1764}" sibTransId="{C75CCF05-9BAA-4476-B7D7-B0DF2B77BAEC}"/>
    <dgm:cxn modelId="{CCBBC03B-7503-4EC7-B4FB-D0D04CE598C6}" type="presOf" srcId="{56341BEF-6D26-4C36-9EB3-30B55485DE74}" destId="{963F64F7-EBB3-4154-9E4B-323E3F4DD6B6}" srcOrd="0" destOrd="2" presId="urn:microsoft.com/office/officeart/2005/8/layout/vList5"/>
    <dgm:cxn modelId="{5F2300BC-89A8-467D-A64E-D847AF69A9E4}" srcId="{1D2403D4-B636-48C0-9B7F-A3AA0D170A96}" destId="{E80E7A30-CD94-47EB-BA5E-54279B967C00}" srcOrd="0" destOrd="0" parTransId="{CBB3D06B-5E55-4571-BAF4-60DCD9CEA219}" sibTransId="{9A69CB8B-7E9C-468A-B410-F3F27CA745BD}"/>
    <dgm:cxn modelId="{0C4C542C-4EC9-4AB3-830F-D889600C494A}" type="presOf" srcId="{E80E7A30-CD94-47EB-BA5E-54279B967C00}" destId="{8CE1A760-39A5-4605-91B3-4E7D07183E44}" srcOrd="0" destOrd="0" presId="urn:microsoft.com/office/officeart/2005/8/layout/vList5"/>
    <dgm:cxn modelId="{B8E6A2E6-37C5-4CFE-B92B-D052760C26B3}" type="presOf" srcId="{1D2403D4-B636-48C0-9B7F-A3AA0D170A96}" destId="{02870EDA-A1AF-4BB8-8D7A-93897CB8B504}" srcOrd="0" destOrd="0" presId="urn:microsoft.com/office/officeart/2005/8/layout/vList5"/>
    <dgm:cxn modelId="{85EB74D8-0CFD-465A-BBDD-7B5BEA275716}" type="presParOf" srcId="{CE53B574-A904-46A7-8DFE-C7F6D0176296}" destId="{B4CB0629-48C6-49EB-8DE3-738753829E19}" srcOrd="0" destOrd="0" presId="urn:microsoft.com/office/officeart/2005/8/layout/vList5"/>
    <dgm:cxn modelId="{A4C882C4-067F-4A60-8951-155CB6FF3D94}" type="presParOf" srcId="{B4CB0629-48C6-49EB-8DE3-738753829E19}" destId="{5014336F-9471-412B-88CE-022F86B316A0}" srcOrd="0" destOrd="0" presId="urn:microsoft.com/office/officeart/2005/8/layout/vList5"/>
    <dgm:cxn modelId="{CB2EC167-002A-44A8-A9A5-F804EA9857B9}" type="presParOf" srcId="{B4CB0629-48C6-49EB-8DE3-738753829E19}" destId="{963F64F7-EBB3-4154-9E4B-323E3F4DD6B6}" srcOrd="1" destOrd="0" presId="urn:microsoft.com/office/officeart/2005/8/layout/vList5"/>
    <dgm:cxn modelId="{7EF86098-C8B0-46D3-B1C9-410DF883B1BE}" type="presParOf" srcId="{CE53B574-A904-46A7-8DFE-C7F6D0176296}" destId="{477DC56A-5B9F-4690-A873-E99ABC6D52E2}" srcOrd="1" destOrd="0" presId="urn:microsoft.com/office/officeart/2005/8/layout/vList5"/>
    <dgm:cxn modelId="{77035ED5-4F72-4D5D-B4AB-4CF4F659A827}" type="presParOf" srcId="{CE53B574-A904-46A7-8DFE-C7F6D0176296}" destId="{6AC07545-88C0-474E-84FE-FB16A56F501D}" srcOrd="2" destOrd="0" presId="urn:microsoft.com/office/officeart/2005/8/layout/vList5"/>
    <dgm:cxn modelId="{577B5F21-591D-4CE0-A17D-74E6D1D0EBC0}" type="presParOf" srcId="{6AC07545-88C0-474E-84FE-FB16A56F501D}" destId="{02870EDA-A1AF-4BB8-8D7A-93897CB8B504}" srcOrd="0" destOrd="0" presId="urn:microsoft.com/office/officeart/2005/8/layout/vList5"/>
    <dgm:cxn modelId="{4024E043-E85E-49D7-BFC9-950A1B721E0E}" type="presParOf" srcId="{6AC07545-88C0-474E-84FE-FB16A56F501D}" destId="{8CE1A760-39A5-4605-91B3-4E7D07183E44}" srcOrd="1" destOrd="0" presId="urn:microsoft.com/office/officeart/2005/8/layout/vList5"/>
    <dgm:cxn modelId="{A399265D-BB3E-477D-8422-5EF84F0294B6}" type="presParOf" srcId="{CE53B574-A904-46A7-8DFE-C7F6D0176296}" destId="{D552A456-2C8C-4D3B-9B41-0103F9398634}" srcOrd="3" destOrd="0" presId="urn:microsoft.com/office/officeart/2005/8/layout/vList5"/>
    <dgm:cxn modelId="{75F77310-273D-42FC-8B05-CFED67963BEA}" type="presParOf" srcId="{CE53B574-A904-46A7-8DFE-C7F6D0176296}" destId="{7D80CF89-B917-444C-AA83-975B7979B94D}" srcOrd="4" destOrd="0" presId="urn:microsoft.com/office/officeart/2005/8/layout/vList5"/>
    <dgm:cxn modelId="{377650B5-5FDC-46F2-BBBC-043E4BB5BE53}" type="presParOf" srcId="{7D80CF89-B917-444C-AA83-975B7979B94D}" destId="{F005778C-C599-4B9D-9BA5-19FE1EBD07ED}" srcOrd="0" destOrd="0" presId="urn:microsoft.com/office/officeart/2005/8/layout/vList5"/>
    <dgm:cxn modelId="{BBF2E842-B872-4699-9E08-1DFCDF99BC5F}" type="presParOf" srcId="{7D80CF89-B917-444C-AA83-975B7979B94D}" destId="{FF9B8733-FD2C-46F8-A6DB-1553B602346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B20BD5-9048-4912-8719-36098C09A4B6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AD64C2B-95AF-4A57-B64C-F91589FB672D}">
      <dgm:prSet phldrT="[Текст]"/>
      <dgm:spPr/>
      <dgm:t>
        <a:bodyPr/>
        <a:lstStyle/>
        <a:p>
          <a:r>
            <a:rPr lang="en-US" dirty="0" smtClean="0"/>
            <a:t>FTA with Viet Nam</a:t>
          </a:r>
          <a:endParaRPr lang="ru-RU" dirty="0"/>
        </a:p>
      </dgm:t>
    </dgm:pt>
    <dgm:pt modelId="{6907B3D4-D0B8-4B63-B6AF-1E59D59B162C}" type="parTrans" cxnId="{44641946-F596-4D83-9EE2-B5CC2BA13C97}">
      <dgm:prSet/>
      <dgm:spPr/>
      <dgm:t>
        <a:bodyPr/>
        <a:lstStyle/>
        <a:p>
          <a:endParaRPr lang="ru-RU"/>
        </a:p>
      </dgm:t>
    </dgm:pt>
    <dgm:pt modelId="{30DE5B0D-2D62-4CDA-9F12-B48D07DA0438}" type="sibTrans" cxnId="{44641946-F596-4D83-9EE2-B5CC2BA13C97}">
      <dgm:prSet/>
      <dgm:spPr/>
      <dgm:t>
        <a:bodyPr/>
        <a:lstStyle/>
        <a:p>
          <a:endParaRPr lang="ru-RU"/>
        </a:p>
      </dgm:t>
    </dgm:pt>
    <dgm:pt modelId="{CF8FB0BD-ED3A-4653-8495-9FF5E291AC0D}">
      <dgm:prSet phldrT="[Текст]"/>
      <dgm:spPr/>
      <dgm:t>
        <a:bodyPr/>
        <a:lstStyle/>
        <a:p>
          <a:r>
            <a:rPr lang="en-US" dirty="0" smtClean="0"/>
            <a:t>Entered into force in </a:t>
          </a:r>
          <a:r>
            <a:rPr lang="ru-RU" dirty="0" smtClean="0"/>
            <a:t>2016</a:t>
          </a:r>
          <a:endParaRPr lang="ru-RU" dirty="0"/>
        </a:p>
      </dgm:t>
    </dgm:pt>
    <dgm:pt modelId="{44036089-BEB8-49C2-8D93-21B1BFE8BCFB}" type="parTrans" cxnId="{41700FB1-A746-4A33-8893-9EEA20F3B481}">
      <dgm:prSet/>
      <dgm:spPr/>
      <dgm:t>
        <a:bodyPr/>
        <a:lstStyle/>
        <a:p>
          <a:endParaRPr lang="ru-RU"/>
        </a:p>
      </dgm:t>
    </dgm:pt>
    <dgm:pt modelId="{AC183358-FD2C-4E0C-ACCE-0A37B062CB68}" type="sibTrans" cxnId="{41700FB1-A746-4A33-8893-9EEA20F3B481}">
      <dgm:prSet/>
      <dgm:spPr/>
      <dgm:t>
        <a:bodyPr/>
        <a:lstStyle/>
        <a:p>
          <a:endParaRPr lang="ru-RU"/>
        </a:p>
      </dgm:t>
    </dgm:pt>
    <dgm:pt modelId="{88CF09A0-71AA-4345-B199-C6FE49AD8175}">
      <dgm:prSet phldrT="[Текст]"/>
      <dgm:spPr/>
      <dgm:t>
        <a:bodyPr/>
        <a:lstStyle/>
        <a:p>
          <a:r>
            <a:rPr lang="en-US" dirty="0" smtClean="0"/>
            <a:t>Chapter</a:t>
          </a:r>
          <a:r>
            <a:rPr lang="ru-RU" dirty="0" smtClean="0"/>
            <a:t> </a:t>
          </a:r>
          <a:r>
            <a:rPr lang="en-US" dirty="0" smtClean="0"/>
            <a:t>“Electronic technologies in trade”</a:t>
          </a:r>
          <a:endParaRPr lang="ru-RU" dirty="0"/>
        </a:p>
      </dgm:t>
    </dgm:pt>
    <dgm:pt modelId="{31C40009-3672-498F-B614-B7B1A6ADB249}" type="parTrans" cxnId="{969E2D8E-A138-423F-849F-CCFF4D3E50A5}">
      <dgm:prSet/>
      <dgm:spPr/>
      <dgm:t>
        <a:bodyPr/>
        <a:lstStyle/>
        <a:p>
          <a:endParaRPr lang="ru-RU"/>
        </a:p>
      </dgm:t>
    </dgm:pt>
    <dgm:pt modelId="{4ACB801A-B99C-4647-BDF0-5AFD5B197E95}" type="sibTrans" cxnId="{969E2D8E-A138-423F-849F-CCFF4D3E50A5}">
      <dgm:prSet/>
      <dgm:spPr/>
      <dgm:t>
        <a:bodyPr/>
        <a:lstStyle/>
        <a:p>
          <a:endParaRPr lang="ru-RU"/>
        </a:p>
      </dgm:t>
    </dgm:pt>
    <dgm:pt modelId="{8C7342DC-E14A-4FD6-AA9C-5E67C5F4C36E}">
      <dgm:prSet phldrT="[Текст]"/>
      <dgm:spPr/>
      <dgm:t>
        <a:bodyPr/>
        <a:lstStyle/>
        <a:p>
          <a:r>
            <a:rPr lang="en-US" dirty="0" smtClean="0"/>
            <a:t>Trade and economic cooperation agreement with PRC</a:t>
          </a:r>
          <a:endParaRPr lang="ru-RU" dirty="0"/>
        </a:p>
      </dgm:t>
    </dgm:pt>
    <dgm:pt modelId="{D6338D91-AFB1-4B6A-B910-CBFDDED336EF}" type="parTrans" cxnId="{5199F1B4-B8BF-4048-976F-CD1CEB03F9B1}">
      <dgm:prSet/>
      <dgm:spPr/>
      <dgm:t>
        <a:bodyPr/>
        <a:lstStyle/>
        <a:p>
          <a:endParaRPr lang="ru-RU"/>
        </a:p>
      </dgm:t>
    </dgm:pt>
    <dgm:pt modelId="{C6A77269-59B4-48E4-9F31-2A3B70049110}" type="sibTrans" cxnId="{5199F1B4-B8BF-4048-976F-CD1CEB03F9B1}">
      <dgm:prSet/>
      <dgm:spPr/>
      <dgm:t>
        <a:bodyPr/>
        <a:lstStyle/>
        <a:p>
          <a:endParaRPr lang="ru-RU"/>
        </a:p>
      </dgm:t>
    </dgm:pt>
    <dgm:pt modelId="{A42F3190-85D4-4AF3-8659-CAF155E319D0}">
      <dgm:prSet phldrT="[Текст]"/>
      <dgm:spPr/>
      <dgm:t>
        <a:bodyPr/>
        <a:lstStyle/>
        <a:p>
          <a:r>
            <a:rPr lang="en-US" dirty="0" smtClean="0"/>
            <a:t>Entered into force in </a:t>
          </a:r>
          <a:r>
            <a:rPr lang="ru-RU" dirty="0" smtClean="0"/>
            <a:t>201</a:t>
          </a:r>
          <a:r>
            <a:rPr lang="en-US" dirty="0" smtClean="0"/>
            <a:t>9 (25 Oct</a:t>
          </a:r>
          <a:r>
            <a:rPr lang="ru-RU" dirty="0" smtClean="0"/>
            <a:t>.</a:t>
          </a:r>
          <a:r>
            <a:rPr lang="en-US" dirty="0" smtClean="0"/>
            <a:t>)</a:t>
          </a:r>
          <a:endParaRPr lang="ru-RU" dirty="0"/>
        </a:p>
      </dgm:t>
    </dgm:pt>
    <dgm:pt modelId="{05413D4C-B753-4C50-A95A-E4E7159A28CB}" type="parTrans" cxnId="{D8295575-15E9-485F-A110-36F4C2242FA4}">
      <dgm:prSet/>
      <dgm:spPr/>
      <dgm:t>
        <a:bodyPr/>
        <a:lstStyle/>
        <a:p>
          <a:endParaRPr lang="ru-RU"/>
        </a:p>
      </dgm:t>
    </dgm:pt>
    <dgm:pt modelId="{741DEB68-9BEE-4942-B0F4-FB58625EE335}" type="sibTrans" cxnId="{D8295575-15E9-485F-A110-36F4C2242FA4}">
      <dgm:prSet/>
      <dgm:spPr/>
      <dgm:t>
        <a:bodyPr/>
        <a:lstStyle/>
        <a:p>
          <a:endParaRPr lang="ru-RU"/>
        </a:p>
      </dgm:t>
    </dgm:pt>
    <dgm:pt modelId="{29F241EE-37CC-470E-8E7C-A298F24E5736}">
      <dgm:prSet phldrT="[Текст]"/>
      <dgm:spPr/>
      <dgm:t>
        <a:bodyPr/>
        <a:lstStyle/>
        <a:p>
          <a:r>
            <a:rPr lang="en-US" dirty="0" smtClean="0"/>
            <a:t>Chapter “Electronic commerce”</a:t>
          </a:r>
          <a:endParaRPr lang="ru-RU" dirty="0"/>
        </a:p>
      </dgm:t>
    </dgm:pt>
    <dgm:pt modelId="{3AAE305A-E255-4018-8D88-BC790F70AC1B}" type="parTrans" cxnId="{3B2C9F99-EE16-430D-BFAB-03F83DE6C23B}">
      <dgm:prSet/>
      <dgm:spPr/>
      <dgm:t>
        <a:bodyPr/>
        <a:lstStyle/>
        <a:p>
          <a:endParaRPr lang="ru-RU"/>
        </a:p>
      </dgm:t>
    </dgm:pt>
    <dgm:pt modelId="{647C3DDD-00A5-4861-A9DB-E908FDA3B283}" type="sibTrans" cxnId="{3B2C9F99-EE16-430D-BFAB-03F83DE6C23B}">
      <dgm:prSet/>
      <dgm:spPr/>
      <dgm:t>
        <a:bodyPr/>
        <a:lstStyle/>
        <a:p>
          <a:endParaRPr lang="ru-RU"/>
        </a:p>
      </dgm:t>
    </dgm:pt>
    <dgm:pt modelId="{C7791729-EA3D-408F-8812-749F65E39FB9}">
      <dgm:prSet phldrT="[Текст]"/>
      <dgm:spPr/>
      <dgm:t>
        <a:bodyPr/>
        <a:lstStyle/>
        <a:p>
          <a:r>
            <a:rPr lang="en-US" dirty="0" smtClean="0"/>
            <a:t>FTA with Singapore</a:t>
          </a:r>
          <a:endParaRPr lang="ru-RU" dirty="0"/>
        </a:p>
      </dgm:t>
    </dgm:pt>
    <dgm:pt modelId="{721F285A-10AE-4714-B14C-B1053629EE08}" type="parTrans" cxnId="{F357EAD9-8878-40BF-B0A7-289EF4D46EF2}">
      <dgm:prSet/>
      <dgm:spPr/>
      <dgm:t>
        <a:bodyPr/>
        <a:lstStyle/>
        <a:p>
          <a:endParaRPr lang="ru-RU"/>
        </a:p>
      </dgm:t>
    </dgm:pt>
    <dgm:pt modelId="{94DA5BCE-8058-40AA-A3C7-50DB47787197}" type="sibTrans" cxnId="{F357EAD9-8878-40BF-B0A7-289EF4D46EF2}">
      <dgm:prSet/>
      <dgm:spPr/>
      <dgm:t>
        <a:bodyPr/>
        <a:lstStyle/>
        <a:p>
          <a:endParaRPr lang="ru-RU"/>
        </a:p>
      </dgm:t>
    </dgm:pt>
    <dgm:pt modelId="{3DFB6AA4-E8C5-4D10-A768-A6E84C2CF386}">
      <dgm:prSet phldrT="[Текст]"/>
      <dgm:spPr/>
      <dgm:t>
        <a:bodyPr/>
        <a:lstStyle/>
        <a:p>
          <a:r>
            <a:rPr lang="en-US" dirty="0" smtClean="0"/>
            <a:t>Signed 1 Oct.</a:t>
          </a:r>
          <a:r>
            <a:rPr lang="ru-RU" dirty="0" smtClean="0"/>
            <a:t> 2019</a:t>
          </a:r>
          <a:endParaRPr lang="ru-RU" dirty="0"/>
        </a:p>
      </dgm:t>
    </dgm:pt>
    <dgm:pt modelId="{C4F0E3D1-27DD-42CD-8665-59D8200F2F4A}" type="parTrans" cxnId="{DCE44A8F-4DD3-47E1-A078-23CCC1C39672}">
      <dgm:prSet/>
      <dgm:spPr/>
      <dgm:t>
        <a:bodyPr/>
        <a:lstStyle/>
        <a:p>
          <a:endParaRPr lang="ru-RU"/>
        </a:p>
      </dgm:t>
    </dgm:pt>
    <dgm:pt modelId="{ED1A9718-F9CF-4E17-AB1C-4B0FDA0D6EE7}" type="sibTrans" cxnId="{DCE44A8F-4DD3-47E1-A078-23CCC1C39672}">
      <dgm:prSet/>
      <dgm:spPr/>
      <dgm:t>
        <a:bodyPr/>
        <a:lstStyle/>
        <a:p>
          <a:endParaRPr lang="ru-RU"/>
        </a:p>
      </dgm:t>
    </dgm:pt>
    <dgm:pt modelId="{5F8AB078-2DE2-4FC6-92C4-2D45F239C5ED}">
      <dgm:prSet phldrT="[Текст]"/>
      <dgm:spPr/>
      <dgm:t>
        <a:bodyPr/>
        <a:lstStyle/>
        <a:p>
          <a:r>
            <a:rPr lang="en-US" dirty="0" smtClean="0"/>
            <a:t>FTA with Serbia</a:t>
          </a:r>
          <a:endParaRPr lang="ru-RU" dirty="0"/>
        </a:p>
      </dgm:t>
    </dgm:pt>
    <dgm:pt modelId="{1A466D04-7B95-4000-B3FB-D41515B23684}" type="parTrans" cxnId="{F9505D2A-A34E-40E9-9665-104717E47FEB}">
      <dgm:prSet/>
      <dgm:spPr/>
      <dgm:t>
        <a:bodyPr/>
        <a:lstStyle/>
        <a:p>
          <a:endParaRPr lang="ru-RU"/>
        </a:p>
      </dgm:t>
    </dgm:pt>
    <dgm:pt modelId="{8487B305-188C-4DDE-8F20-765A24D1DC7D}" type="sibTrans" cxnId="{F9505D2A-A34E-40E9-9665-104717E47FEB}">
      <dgm:prSet/>
      <dgm:spPr/>
      <dgm:t>
        <a:bodyPr/>
        <a:lstStyle/>
        <a:p>
          <a:endParaRPr lang="ru-RU"/>
        </a:p>
      </dgm:t>
    </dgm:pt>
    <dgm:pt modelId="{82087731-947E-4CDB-B97F-BDA1DDC8D660}">
      <dgm:prSet phldrT="[Текст]"/>
      <dgm:spPr/>
      <dgm:t>
        <a:bodyPr/>
        <a:lstStyle/>
        <a:p>
          <a:r>
            <a:rPr lang="en-US" dirty="0" smtClean="0"/>
            <a:t>Signed 25 Oct.</a:t>
          </a:r>
          <a:r>
            <a:rPr lang="ru-RU" dirty="0" smtClean="0"/>
            <a:t> 2019</a:t>
          </a:r>
          <a:endParaRPr lang="ru-RU" dirty="0"/>
        </a:p>
      </dgm:t>
    </dgm:pt>
    <dgm:pt modelId="{70979BF4-C752-48DA-A5DF-62D6C4BC2358}" type="parTrans" cxnId="{19F52CEA-961F-4517-9E50-A11572B1E6E4}">
      <dgm:prSet/>
      <dgm:spPr/>
      <dgm:t>
        <a:bodyPr/>
        <a:lstStyle/>
        <a:p>
          <a:endParaRPr lang="ru-RU"/>
        </a:p>
      </dgm:t>
    </dgm:pt>
    <dgm:pt modelId="{FBE9CB1F-98EE-4899-9003-41572B156A98}" type="sibTrans" cxnId="{19F52CEA-961F-4517-9E50-A11572B1E6E4}">
      <dgm:prSet/>
      <dgm:spPr/>
      <dgm:t>
        <a:bodyPr/>
        <a:lstStyle/>
        <a:p>
          <a:endParaRPr lang="ru-RU"/>
        </a:p>
      </dgm:t>
    </dgm:pt>
    <dgm:pt modelId="{38E6D40B-6A47-4AA0-A794-7EBB403BFEA3}">
      <dgm:prSet phldrT="[Текст]"/>
      <dgm:spPr/>
      <dgm:t>
        <a:bodyPr/>
        <a:lstStyle/>
        <a:p>
          <a:r>
            <a:rPr lang="en-US" dirty="0" smtClean="0"/>
            <a:t>Chapter “Electronic commerce”</a:t>
          </a:r>
          <a:endParaRPr lang="ru-RU" dirty="0"/>
        </a:p>
      </dgm:t>
    </dgm:pt>
    <dgm:pt modelId="{A818CD4E-17A8-4D6E-B9D6-0E07B4A4441A}" type="parTrans" cxnId="{53B3EC59-205A-4CA0-96BF-DBDF32C16418}">
      <dgm:prSet/>
      <dgm:spPr/>
      <dgm:t>
        <a:bodyPr/>
        <a:lstStyle/>
        <a:p>
          <a:endParaRPr lang="ru-RU"/>
        </a:p>
      </dgm:t>
    </dgm:pt>
    <dgm:pt modelId="{19485C30-AC7B-4514-9FF8-A6E397B3099C}" type="sibTrans" cxnId="{53B3EC59-205A-4CA0-96BF-DBDF32C16418}">
      <dgm:prSet/>
      <dgm:spPr/>
      <dgm:t>
        <a:bodyPr/>
        <a:lstStyle/>
        <a:p>
          <a:endParaRPr lang="ru-RU"/>
        </a:p>
      </dgm:t>
    </dgm:pt>
    <dgm:pt modelId="{D435A4E0-C3C9-47DE-81FF-85729BCEE409}">
      <dgm:prSet phldrT="[Текст]"/>
      <dgm:spPr/>
      <dgm:t>
        <a:bodyPr/>
        <a:lstStyle/>
        <a:p>
          <a:r>
            <a:rPr lang="en-US" dirty="0" smtClean="0"/>
            <a:t>Article “Electronic commerce”</a:t>
          </a:r>
          <a:endParaRPr lang="ru-RU" dirty="0"/>
        </a:p>
      </dgm:t>
    </dgm:pt>
    <dgm:pt modelId="{E5B12846-0904-4F82-9280-8B6639D48C38}" type="parTrans" cxnId="{C1A30B20-8BDD-48D8-96F6-0A29C7E0F435}">
      <dgm:prSet/>
      <dgm:spPr/>
      <dgm:t>
        <a:bodyPr/>
        <a:lstStyle/>
        <a:p>
          <a:endParaRPr lang="ru-RU"/>
        </a:p>
      </dgm:t>
    </dgm:pt>
    <dgm:pt modelId="{65F3F718-3133-497B-87D3-8119AD729CD8}" type="sibTrans" cxnId="{C1A30B20-8BDD-48D8-96F6-0A29C7E0F435}">
      <dgm:prSet/>
      <dgm:spPr/>
      <dgm:t>
        <a:bodyPr/>
        <a:lstStyle/>
        <a:p>
          <a:endParaRPr lang="ru-RU"/>
        </a:p>
      </dgm:t>
    </dgm:pt>
    <dgm:pt modelId="{E15C9019-FFF9-4BDA-93BB-D6C8D4CA3ECA}" type="pres">
      <dgm:prSet presAssocID="{8AB20BD5-9048-4912-8719-36098C09A4B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507FFB-AE8F-4C2A-84E2-4E46D05390ED}" type="pres">
      <dgm:prSet presAssocID="{4AD64C2B-95AF-4A57-B64C-F91589FB672D}" presName="comp" presStyleCnt="0"/>
      <dgm:spPr/>
    </dgm:pt>
    <dgm:pt modelId="{B841E774-697A-4DC3-9FF9-D914DEF0FFE1}" type="pres">
      <dgm:prSet presAssocID="{4AD64C2B-95AF-4A57-B64C-F91589FB672D}" presName="box" presStyleLbl="node1" presStyleIdx="0" presStyleCnt="4"/>
      <dgm:spPr/>
      <dgm:t>
        <a:bodyPr/>
        <a:lstStyle/>
        <a:p>
          <a:endParaRPr lang="ru-RU"/>
        </a:p>
      </dgm:t>
    </dgm:pt>
    <dgm:pt modelId="{BB335B06-4D9F-4D5D-A80D-B0E8287A7D6F}" type="pres">
      <dgm:prSet presAssocID="{4AD64C2B-95AF-4A57-B64C-F91589FB672D}" presName="img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12F909E-8CA0-483F-9843-D0E73F559154}" type="pres">
      <dgm:prSet presAssocID="{4AD64C2B-95AF-4A57-B64C-F91589FB672D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DE957-CA64-40DA-B4C6-25B379D0E63A}" type="pres">
      <dgm:prSet presAssocID="{30DE5B0D-2D62-4CDA-9F12-B48D07DA0438}" presName="spacer" presStyleCnt="0"/>
      <dgm:spPr/>
    </dgm:pt>
    <dgm:pt modelId="{B69D1C83-7FBE-48F3-9CFE-7EB82B0CC610}" type="pres">
      <dgm:prSet presAssocID="{8C7342DC-E14A-4FD6-AA9C-5E67C5F4C36E}" presName="comp" presStyleCnt="0"/>
      <dgm:spPr/>
    </dgm:pt>
    <dgm:pt modelId="{24930D1E-BCC7-4CD2-BA2F-48731A0600F3}" type="pres">
      <dgm:prSet presAssocID="{8C7342DC-E14A-4FD6-AA9C-5E67C5F4C36E}" presName="box" presStyleLbl="node1" presStyleIdx="1" presStyleCnt="4"/>
      <dgm:spPr/>
      <dgm:t>
        <a:bodyPr/>
        <a:lstStyle/>
        <a:p>
          <a:endParaRPr lang="ru-RU"/>
        </a:p>
      </dgm:t>
    </dgm:pt>
    <dgm:pt modelId="{55F02CC4-0724-4845-96EE-9C7EAF14F3E4}" type="pres">
      <dgm:prSet presAssocID="{8C7342DC-E14A-4FD6-AA9C-5E67C5F4C36E}" presName="img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EA4BCE5-2A63-4B3A-98C2-66881B3899E2}" type="pres">
      <dgm:prSet presAssocID="{8C7342DC-E14A-4FD6-AA9C-5E67C5F4C36E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8218B-5943-47CE-9B4D-631959BAF71C}" type="pres">
      <dgm:prSet presAssocID="{C6A77269-59B4-48E4-9F31-2A3B70049110}" presName="spacer" presStyleCnt="0"/>
      <dgm:spPr/>
    </dgm:pt>
    <dgm:pt modelId="{B7B3FFA1-FBBC-4A11-88C9-72EA30C25E36}" type="pres">
      <dgm:prSet presAssocID="{C7791729-EA3D-408F-8812-749F65E39FB9}" presName="comp" presStyleCnt="0"/>
      <dgm:spPr/>
    </dgm:pt>
    <dgm:pt modelId="{00DA3927-DBE5-4D96-9131-92230DD08C0E}" type="pres">
      <dgm:prSet presAssocID="{C7791729-EA3D-408F-8812-749F65E39FB9}" presName="box" presStyleLbl="node1" presStyleIdx="2" presStyleCnt="4"/>
      <dgm:spPr/>
      <dgm:t>
        <a:bodyPr/>
        <a:lstStyle/>
        <a:p>
          <a:endParaRPr lang="ru-RU"/>
        </a:p>
      </dgm:t>
    </dgm:pt>
    <dgm:pt modelId="{190D9077-7E16-4787-B40C-0DB70F3F8889}" type="pres">
      <dgm:prSet presAssocID="{C7791729-EA3D-408F-8812-749F65E39FB9}" presName="img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6096BF78-F412-4BCD-9E25-E60A58F84265}" type="pres">
      <dgm:prSet presAssocID="{C7791729-EA3D-408F-8812-749F65E39FB9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48C3D-D5F7-4A74-B466-B0D9475E4504}" type="pres">
      <dgm:prSet presAssocID="{94DA5BCE-8058-40AA-A3C7-50DB47787197}" presName="spacer" presStyleCnt="0"/>
      <dgm:spPr/>
    </dgm:pt>
    <dgm:pt modelId="{23E78AB5-29EE-41D1-B21A-D0C8E52533F8}" type="pres">
      <dgm:prSet presAssocID="{5F8AB078-2DE2-4FC6-92C4-2D45F239C5ED}" presName="comp" presStyleCnt="0"/>
      <dgm:spPr/>
    </dgm:pt>
    <dgm:pt modelId="{08B1CED4-3ABD-4CA1-B75F-83A73FF7E8B8}" type="pres">
      <dgm:prSet presAssocID="{5F8AB078-2DE2-4FC6-92C4-2D45F239C5ED}" presName="box" presStyleLbl="node1" presStyleIdx="3" presStyleCnt="4"/>
      <dgm:spPr/>
      <dgm:t>
        <a:bodyPr/>
        <a:lstStyle/>
        <a:p>
          <a:endParaRPr lang="ru-RU"/>
        </a:p>
      </dgm:t>
    </dgm:pt>
    <dgm:pt modelId="{FE5B6F87-8E89-4472-B7E9-EA9F58065F18}" type="pres">
      <dgm:prSet presAssocID="{5F8AB078-2DE2-4FC6-92C4-2D45F239C5ED}" presName="img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3EB7D903-7B17-4F80-BE46-D94077107C87}" type="pres">
      <dgm:prSet presAssocID="{5F8AB078-2DE2-4FC6-92C4-2D45F239C5ED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9CA7A2-3F11-4FA0-BF59-8F231451EB23}" type="presOf" srcId="{4AD64C2B-95AF-4A57-B64C-F91589FB672D}" destId="{D12F909E-8CA0-483F-9843-D0E73F559154}" srcOrd="1" destOrd="0" presId="urn:microsoft.com/office/officeart/2005/8/layout/vList4"/>
    <dgm:cxn modelId="{92494E6A-B7FC-4831-9700-DB92C1659FDB}" type="presOf" srcId="{C7791729-EA3D-408F-8812-749F65E39FB9}" destId="{6096BF78-F412-4BCD-9E25-E60A58F84265}" srcOrd="1" destOrd="0" presId="urn:microsoft.com/office/officeart/2005/8/layout/vList4"/>
    <dgm:cxn modelId="{352EE744-A84F-48ED-8FC0-EF219F77FF63}" type="presOf" srcId="{82087731-947E-4CDB-B97F-BDA1DDC8D660}" destId="{3EB7D903-7B17-4F80-BE46-D94077107C87}" srcOrd="1" destOrd="1" presId="urn:microsoft.com/office/officeart/2005/8/layout/vList4"/>
    <dgm:cxn modelId="{FF00CD75-9500-463C-808A-AAA6C0CAA0F6}" type="presOf" srcId="{D435A4E0-C3C9-47DE-81FF-85729BCEE409}" destId="{08B1CED4-3ABD-4CA1-B75F-83A73FF7E8B8}" srcOrd="0" destOrd="2" presId="urn:microsoft.com/office/officeart/2005/8/layout/vList4"/>
    <dgm:cxn modelId="{5199F1B4-B8BF-4048-976F-CD1CEB03F9B1}" srcId="{8AB20BD5-9048-4912-8719-36098C09A4B6}" destId="{8C7342DC-E14A-4FD6-AA9C-5E67C5F4C36E}" srcOrd="1" destOrd="0" parTransId="{D6338D91-AFB1-4B6A-B910-CBFDDED336EF}" sibTransId="{C6A77269-59B4-48E4-9F31-2A3B70049110}"/>
    <dgm:cxn modelId="{DCE44A8F-4DD3-47E1-A078-23CCC1C39672}" srcId="{C7791729-EA3D-408F-8812-749F65E39FB9}" destId="{3DFB6AA4-E8C5-4D10-A768-A6E84C2CF386}" srcOrd="0" destOrd="0" parTransId="{C4F0E3D1-27DD-42CD-8665-59D8200F2F4A}" sibTransId="{ED1A9718-F9CF-4E17-AB1C-4B0FDA0D6EE7}"/>
    <dgm:cxn modelId="{1EA75C88-14B4-42E3-B706-297717932919}" type="presOf" srcId="{88CF09A0-71AA-4345-B199-C6FE49AD8175}" destId="{D12F909E-8CA0-483F-9843-D0E73F559154}" srcOrd="1" destOrd="2" presId="urn:microsoft.com/office/officeart/2005/8/layout/vList4"/>
    <dgm:cxn modelId="{2384A97B-15B6-4CB2-A184-F6BC567AE86A}" type="presOf" srcId="{8C7342DC-E14A-4FD6-AA9C-5E67C5F4C36E}" destId="{BEA4BCE5-2A63-4B3A-98C2-66881B3899E2}" srcOrd="1" destOrd="0" presId="urn:microsoft.com/office/officeart/2005/8/layout/vList4"/>
    <dgm:cxn modelId="{D939C705-13FA-4679-844F-7E9B8861960D}" type="presOf" srcId="{A42F3190-85D4-4AF3-8659-CAF155E319D0}" destId="{BEA4BCE5-2A63-4B3A-98C2-66881B3899E2}" srcOrd="1" destOrd="1" presId="urn:microsoft.com/office/officeart/2005/8/layout/vList4"/>
    <dgm:cxn modelId="{85761DDA-F4D4-4159-88B9-4E186CD4786D}" type="presOf" srcId="{82087731-947E-4CDB-B97F-BDA1DDC8D660}" destId="{08B1CED4-3ABD-4CA1-B75F-83A73FF7E8B8}" srcOrd="0" destOrd="1" presId="urn:microsoft.com/office/officeart/2005/8/layout/vList4"/>
    <dgm:cxn modelId="{A61D9510-04D9-41A6-ADC1-6FE4DC793DCD}" type="presOf" srcId="{29F241EE-37CC-470E-8E7C-A298F24E5736}" destId="{BEA4BCE5-2A63-4B3A-98C2-66881B3899E2}" srcOrd="1" destOrd="2" presId="urn:microsoft.com/office/officeart/2005/8/layout/vList4"/>
    <dgm:cxn modelId="{0EAB07F1-3D1F-4C2D-A0D1-3C5D9F1D6A1D}" type="presOf" srcId="{5F8AB078-2DE2-4FC6-92C4-2D45F239C5ED}" destId="{3EB7D903-7B17-4F80-BE46-D94077107C87}" srcOrd="1" destOrd="0" presId="urn:microsoft.com/office/officeart/2005/8/layout/vList4"/>
    <dgm:cxn modelId="{D8295575-15E9-485F-A110-36F4C2242FA4}" srcId="{8C7342DC-E14A-4FD6-AA9C-5E67C5F4C36E}" destId="{A42F3190-85D4-4AF3-8659-CAF155E319D0}" srcOrd="0" destOrd="0" parTransId="{05413D4C-B753-4C50-A95A-E4E7159A28CB}" sibTransId="{741DEB68-9BEE-4942-B0F4-FB58625EE335}"/>
    <dgm:cxn modelId="{ED161169-1A02-4088-AF48-433C1E5274F3}" type="presOf" srcId="{D435A4E0-C3C9-47DE-81FF-85729BCEE409}" destId="{3EB7D903-7B17-4F80-BE46-D94077107C87}" srcOrd="1" destOrd="2" presId="urn:microsoft.com/office/officeart/2005/8/layout/vList4"/>
    <dgm:cxn modelId="{E8383756-09A1-48A9-9FEF-89EAE2A17FD2}" type="presOf" srcId="{38E6D40B-6A47-4AA0-A794-7EBB403BFEA3}" destId="{00DA3927-DBE5-4D96-9131-92230DD08C0E}" srcOrd="0" destOrd="2" presId="urn:microsoft.com/office/officeart/2005/8/layout/vList4"/>
    <dgm:cxn modelId="{E77ED32A-CDAE-4824-A049-349B54F74EA5}" type="presOf" srcId="{88CF09A0-71AA-4345-B199-C6FE49AD8175}" destId="{B841E774-697A-4DC3-9FF9-D914DEF0FFE1}" srcOrd="0" destOrd="2" presId="urn:microsoft.com/office/officeart/2005/8/layout/vList4"/>
    <dgm:cxn modelId="{659DFBA0-6344-44A2-BFD6-D94B389E7A11}" type="presOf" srcId="{CF8FB0BD-ED3A-4653-8495-9FF5E291AC0D}" destId="{B841E774-697A-4DC3-9FF9-D914DEF0FFE1}" srcOrd="0" destOrd="1" presId="urn:microsoft.com/office/officeart/2005/8/layout/vList4"/>
    <dgm:cxn modelId="{86BA06F5-3FE7-409B-A9B9-B2F78B5F4101}" type="presOf" srcId="{8AB20BD5-9048-4912-8719-36098C09A4B6}" destId="{E15C9019-FFF9-4BDA-93BB-D6C8D4CA3ECA}" srcOrd="0" destOrd="0" presId="urn:microsoft.com/office/officeart/2005/8/layout/vList4"/>
    <dgm:cxn modelId="{41700FB1-A746-4A33-8893-9EEA20F3B481}" srcId="{4AD64C2B-95AF-4A57-B64C-F91589FB672D}" destId="{CF8FB0BD-ED3A-4653-8495-9FF5E291AC0D}" srcOrd="0" destOrd="0" parTransId="{44036089-BEB8-49C2-8D93-21B1BFE8BCFB}" sibTransId="{AC183358-FD2C-4E0C-ACCE-0A37B062CB68}"/>
    <dgm:cxn modelId="{969E2D8E-A138-423F-849F-CCFF4D3E50A5}" srcId="{4AD64C2B-95AF-4A57-B64C-F91589FB672D}" destId="{88CF09A0-71AA-4345-B199-C6FE49AD8175}" srcOrd="1" destOrd="0" parTransId="{31C40009-3672-498F-B614-B7B1A6ADB249}" sibTransId="{4ACB801A-B99C-4647-BDF0-5AFD5B197E95}"/>
    <dgm:cxn modelId="{31240EAD-4221-45F5-96E7-5C65A6E375BA}" type="presOf" srcId="{8C7342DC-E14A-4FD6-AA9C-5E67C5F4C36E}" destId="{24930D1E-BCC7-4CD2-BA2F-48731A0600F3}" srcOrd="0" destOrd="0" presId="urn:microsoft.com/office/officeart/2005/8/layout/vList4"/>
    <dgm:cxn modelId="{CD1F4543-A6DF-425F-A39C-D7453FFA46F4}" type="presOf" srcId="{A42F3190-85D4-4AF3-8659-CAF155E319D0}" destId="{24930D1E-BCC7-4CD2-BA2F-48731A0600F3}" srcOrd="0" destOrd="1" presId="urn:microsoft.com/office/officeart/2005/8/layout/vList4"/>
    <dgm:cxn modelId="{3B2C9F99-EE16-430D-BFAB-03F83DE6C23B}" srcId="{8C7342DC-E14A-4FD6-AA9C-5E67C5F4C36E}" destId="{29F241EE-37CC-470E-8E7C-A298F24E5736}" srcOrd="1" destOrd="0" parTransId="{3AAE305A-E255-4018-8D88-BC790F70AC1B}" sibTransId="{647C3DDD-00A5-4861-A9DB-E908FDA3B283}"/>
    <dgm:cxn modelId="{AD022B06-69FE-4678-8A89-28050CAD9025}" type="presOf" srcId="{4AD64C2B-95AF-4A57-B64C-F91589FB672D}" destId="{B841E774-697A-4DC3-9FF9-D914DEF0FFE1}" srcOrd="0" destOrd="0" presId="urn:microsoft.com/office/officeart/2005/8/layout/vList4"/>
    <dgm:cxn modelId="{53B3EC59-205A-4CA0-96BF-DBDF32C16418}" srcId="{C7791729-EA3D-408F-8812-749F65E39FB9}" destId="{38E6D40B-6A47-4AA0-A794-7EBB403BFEA3}" srcOrd="1" destOrd="0" parTransId="{A818CD4E-17A8-4D6E-B9D6-0E07B4A4441A}" sibTransId="{19485C30-AC7B-4514-9FF8-A6E397B3099C}"/>
    <dgm:cxn modelId="{D21DBE7B-2CA6-4B08-A716-DF91D0564C71}" type="presOf" srcId="{38E6D40B-6A47-4AA0-A794-7EBB403BFEA3}" destId="{6096BF78-F412-4BCD-9E25-E60A58F84265}" srcOrd="1" destOrd="2" presId="urn:microsoft.com/office/officeart/2005/8/layout/vList4"/>
    <dgm:cxn modelId="{BBACB9B3-0089-4EBE-BD71-019BF248413A}" type="presOf" srcId="{29F241EE-37CC-470E-8E7C-A298F24E5736}" destId="{24930D1E-BCC7-4CD2-BA2F-48731A0600F3}" srcOrd="0" destOrd="2" presId="urn:microsoft.com/office/officeart/2005/8/layout/vList4"/>
    <dgm:cxn modelId="{3C41128A-0E68-472D-AAEF-DCF74A149824}" type="presOf" srcId="{3DFB6AA4-E8C5-4D10-A768-A6E84C2CF386}" destId="{00DA3927-DBE5-4D96-9131-92230DD08C0E}" srcOrd="0" destOrd="1" presId="urn:microsoft.com/office/officeart/2005/8/layout/vList4"/>
    <dgm:cxn modelId="{C1A30B20-8BDD-48D8-96F6-0A29C7E0F435}" srcId="{5F8AB078-2DE2-4FC6-92C4-2D45F239C5ED}" destId="{D435A4E0-C3C9-47DE-81FF-85729BCEE409}" srcOrd="1" destOrd="0" parTransId="{E5B12846-0904-4F82-9280-8B6639D48C38}" sibTransId="{65F3F718-3133-497B-87D3-8119AD729CD8}"/>
    <dgm:cxn modelId="{EFA7B080-D50A-4C55-9735-3EC47B515128}" type="presOf" srcId="{3DFB6AA4-E8C5-4D10-A768-A6E84C2CF386}" destId="{6096BF78-F412-4BCD-9E25-E60A58F84265}" srcOrd="1" destOrd="1" presId="urn:microsoft.com/office/officeart/2005/8/layout/vList4"/>
    <dgm:cxn modelId="{F9505D2A-A34E-40E9-9665-104717E47FEB}" srcId="{8AB20BD5-9048-4912-8719-36098C09A4B6}" destId="{5F8AB078-2DE2-4FC6-92C4-2D45F239C5ED}" srcOrd="3" destOrd="0" parTransId="{1A466D04-7B95-4000-B3FB-D41515B23684}" sibTransId="{8487B305-188C-4DDE-8F20-765A24D1DC7D}"/>
    <dgm:cxn modelId="{19F52CEA-961F-4517-9E50-A11572B1E6E4}" srcId="{5F8AB078-2DE2-4FC6-92C4-2D45F239C5ED}" destId="{82087731-947E-4CDB-B97F-BDA1DDC8D660}" srcOrd="0" destOrd="0" parTransId="{70979BF4-C752-48DA-A5DF-62D6C4BC2358}" sibTransId="{FBE9CB1F-98EE-4899-9003-41572B156A98}"/>
    <dgm:cxn modelId="{DE1BA639-1B86-49EC-87FD-A72511EA0929}" type="presOf" srcId="{CF8FB0BD-ED3A-4653-8495-9FF5E291AC0D}" destId="{D12F909E-8CA0-483F-9843-D0E73F559154}" srcOrd="1" destOrd="1" presId="urn:microsoft.com/office/officeart/2005/8/layout/vList4"/>
    <dgm:cxn modelId="{2E74BF7B-3CA5-4C7B-BF4E-4382FCFDB459}" type="presOf" srcId="{C7791729-EA3D-408F-8812-749F65E39FB9}" destId="{00DA3927-DBE5-4D96-9131-92230DD08C0E}" srcOrd="0" destOrd="0" presId="urn:microsoft.com/office/officeart/2005/8/layout/vList4"/>
    <dgm:cxn modelId="{7E97C295-BFF1-4C9D-980A-50374779E10C}" type="presOf" srcId="{5F8AB078-2DE2-4FC6-92C4-2D45F239C5ED}" destId="{08B1CED4-3ABD-4CA1-B75F-83A73FF7E8B8}" srcOrd="0" destOrd="0" presId="urn:microsoft.com/office/officeart/2005/8/layout/vList4"/>
    <dgm:cxn modelId="{44641946-F596-4D83-9EE2-B5CC2BA13C97}" srcId="{8AB20BD5-9048-4912-8719-36098C09A4B6}" destId="{4AD64C2B-95AF-4A57-B64C-F91589FB672D}" srcOrd="0" destOrd="0" parTransId="{6907B3D4-D0B8-4B63-B6AF-1E59D59B162C}" sibTransId="{30DE5B0D-2D62-4CDA-9F12-B48D07DA0438}"/>
    <dgm:cxn modelId="{F357EAD9-8878-40BF-B0A7-289EF4D46EF2}" srcId="{8AB20BD5-9048-4912-8719-36098C09A4B6}" destId="{C7791729-EA3D-408F-8812-749F65E39FB9}" srcOrd="2" destOrd="0" parTransId="{721F285A-10AE-4714-B14C-B1053629EE08}" sibTransId="{94DA5BCE-8058-40AA-A3C7-50DB47787197}"/>
    <dgm:cxn modelId="{EFF48242-A746-4A8D-9F51-CB84C433A753}" type="presParOf" srcId="{E15C9019-FFF9-4BDA-93BB-D6C8D4CA3ECA}" destId="{3D507FFB-AE8F-4C2A-84E2-4E46D05390ED}" srcOrd="0" destOrd="0" presId="urn:microsoft.com/office/officeart/2005/8/layout/vList4"/>
    <dgm:cxn modelId="{1952D983-FD9C-4C9F-AB44-12DF15DD63A6}" type="presParOf" srcId="{3D507FFB-AE8F-4C2A-84E2-4E46D05390ED}" destId="{B841E774-697A-4DC3-9FF9-D914DEF0FFE1}" srcOrd="0" destOrd="0" presId="urn:microsoft.com/office/officeart/2005/8/layout/vList4"/>
    <dgm:cxn modelId="{7E65C132-63E3-4294-B036-1945106B1681}" type="presParOf" srcId="{3D507FFB-AE8F-4C2A-84E2-4E46D05390ED}" destId="{BB335B06-4D9F-4D5D-A80D-B0E8287A7D6F}" srcOrd="1" destOrd="0" presId="urn:microsoft.com/office/officeart/2005/8/layout/vList4"/>
    <dgm:cxn modelId="{3CCB7BCA-5D19-4A5E-ACC8-5C3E6FFBDB83}" type="presParOf" srcId="{3D507FFB-AE8F-4C2A-84E2-4E46D05390ED}" destId="{D12F909E-8CA0-483F-9843-D0E73F559154}" srcOrd="2" destOrd="0" presId="urn:microsoft.com/office/officeart/2005/8/layout/vList4"/>
    <dgm:cxn modelId="{83029B33-7051-4B31-926D-5FBB83479F9D}" type="presParOf" srcId="{E15C9019-FFF9-4BDA-93BB-D6C8D4CA3ECA}" destId="{C99DE957-CA64-40DA-B4C6-25B379D0E63A}" srcOrd="1" destOrd="0" presId="urn:microsoft.com/office/officeart/2005/8/layout/vList4"/>
    <dgm:cxn modelId="{D8ABBD20-2979-4FC5-BF0C-53641E90CAE6}" type="presParOf" srcId="{E15C9019-FFF9-4BDA-93BB-D6C8D4CA3ECA}" destId="{B69D1C83-7FBE-48F3-9CFE-7EB82B0CC610}" srcOrd="2" destOrd="0" presId="urn:microsoft.com/office/officeart/2005/8/layout/vList4"/>
    <dgm:cxn modelId="{7ED6F439-8123-42C3-A234-15A13F6F816B}" type="presParOf" srcId="{B69D1C83-7FBE-48F3-9CFE-7EB82B0CC610}" destId="{24930D1E-BCC7-4CD2-BA2F-48731A0600F3}" srcOrd="0" destOrd="0" presId="urn:microsoft.com/office/officeart/2005/8/layout/vList4"/>
    <dgm:cxn modelId="{9CF1C57C-A03E-4809-8F07-0F79D92F769E}" type="presParOf" srcId="{B69D1C83-7FBE-48F3-9CFE-7EB82B0CC610}" destId="{55F02CC4-0724-4845-96EE-9C7EAF14F3E4}" srcOrd="1" destOrd="0" presId="urn:microsoft.com/office/officeart/2005/8/layout/vList4"/>
    <dgm:cxn modelId="{A117CFD4-F14E-46E6-8C78-E967E1EEC349}" type="presParOf" srcId="{B69D1C83-7FBE-48F3-9CFE-7EB82B0CC610}" destId="{BEA4BCE5-2A63-4B3A-98C2-66881B3899E2}" srcOrd="2" destOrd="0" presId="urn:microsoft.com/office/officeart/2005/8/layout/vList4"/>
    <dgm:cxn modelId="{6BED1712-0C3F-4547-B7F5-EAB861B53381}" type="presParOf" srcId="{E15C9019-FFF9-4BDA-93BB-D6C8D4CA3ECA}" destId="{8D98218B-5943-47CE-9B4D-631959BAF71C}" srcOrd="3" destOrd="0" presId="urn:microsoft.com/office/officeart/2005/8/layout/vList4"/>
    <dgm:cxn modelId="{4812A973-B5BD-42E2-87CF-86AFAD2EB3EF}" type="presParOf" srcId="{E15C9019-FFF9-4BDA-93BB-D6C8D4CA3ECA}" destId="{B7B3FFA1-FBBC-4A11-88C9-72EA30C25E36}" srcOrd="4" destOrd="0" presId="urn:microsoft.com/office/officeart/2005/8/layout/vList4"/>
    <dgm:cxn modelId="{14C3E17C-6DA0-4090-AAF2-C8CAF8D8B882}" type="presParOf" srcId="{B7B3FFA1-FBBC-4A11-88C9-72EA30C25E36}" destId="{00DA3927-DBE5-4D96-9131-92230DD08C0E}" srcOrd="0" destOrd="0" presId="urn:microsoft.com/office/officeart/2005/8/layout/vList4"/>
    <dgm:cxn modelId="{EEC319A2-ADED-49E3-823A-A718BC8BC2F9}" type="presParOf" srcId="{B7B3FFA1-FBBC-4A11-88C9-72EA30C25E36}" destId="{190D9077-7E16-4787-B40C-0DB70F3F8889}" srcOrd="1" destOrd="0" presId="urn:microsoft.com/office/officeart/2005/8/layout/vList4"/>
    <dgm:cxn modelId="{99E7CF03-1D7E-4ADD-807F-4240980B0886}" type="presParOf" srcId="{B7B3FFA1-FBBC-4A11-88C9-72EA30C25E36}" destId="{6096BF78-F412-4BCD-9E25-E60A58F84265}" srcOrd="2" destOrd="0" presId="urn:microsoft.com/office/officeart/2005/8/layout/vList4"/>
    <dgm:cxn modelId="{B94CA18E-C4B8-4A8B-B1DD-AEBFE44D133B}" type="presParOf" srcId="{E15C9019-FFF9-4BDA-93BB-D6C8D4CA3ECA}" destId="{39348C3D-D5F7-4A74-B466-B0D9475E4504}" srcOrd="5" destOrd="0" presId="urn:microsoft.com/office/officeart/2005/8/layout/vList4"/>
    <dgm:cxn modelId="{95A847DC-33B5-4671-B1D5-3B78291B675A}" type="presParOf" srcId="{E15C9019-FFF9-4BDA-93BB-D6C8D4CA3ECA}" destId="{23E78AB5-29EE-41D1-B21A-D0C8E52533F8}" srcOrd="6" destOrd="0" presId="urn:microsoft.com/office/officeart/2005/8/layout/vList4"/>
    <dgm:cxn modelId="{087D4C7B-EF59-46D3-B4A0-2B19A7E78256}" type="presParOf" srcId="{23E78AB5-29EE-41D1-B21A-D0C8E52533F8}" destId="{08B1CED4-3ABD-4CA1-B75F-83A73FF7E8B8}" srcOrd="0" destOrd="0" presId="urn:microsoft.com/office/officeart/2005/8/layout/vList4"/>
    <dgm:cxn modelId="{59C269C0-A91B-4792-BC88-91CEB4B7673D}" type="presParOf" srcId="{23E78AB5-29EE-41D1-B21A-D0C8E52533F8}" destId="{FE5B6F87-8E89-4472-B7E9-EA9F58065F18}" srcOrd="1" destOrd="0" presId="urn:microsoft.com/office/officeart/2005/8/layout/vList4"/>
    <dgm:cxn modelId="{74023023-6448-429A-A0E0-38EE26DEB854}" type="presParOf" srcId="{23E78AB5-29EE-41D1-B21A-D0C8E52533F8}" destId="{3EB7D903-7B17-4F80-BE46-D94077107C8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F64F7-EBB3-4154-9E4B-323E3F4DD6B6}">
      <dsp:nvSpPr>
        <dsp:cNvPr id="0" name=""/>
        <dsp:cNvSpPr/>
      </dsp:nvSpPr>
      <dsp:spPr>
        <a:xfrm rot="5400000">
          <a:off x="4967478" y="-1845278"/>
          <a:ext cx="1257299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Recommendation on consumer protection in e-commerce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Coherent personal data protection legislation</a:t>
          </a:r>
        </a:p>
      </dsp:txBody>
      <dsp:txXfrm rot="-5400000">
        <a:off x="2962656" y="220920"/>
        <a:ext cx="5205568" cy="1134547"/>
      </dsp:txXfrm>
    </dsp:sp>
    <dsp:sp modelId="{5014336F-9471-412B-88CE-022F86B316A0}">
      <dsp:nvSpPr>
        <dsp:cNvPr id="0" name=""/>
        <dsp:cNvSpPr/>
      </dsp:nvSpPr>
      <dsp:spPr>
        <a:xfrm>
          <a:off x="0" y="2381"/>
          <a:ext cx="2962656" cy="1571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Consumer</a:t>
          </a:r>
          <a:endParaRPr lang="ru-RU" sz="4400" kern="1200" dirty="0"/>
        </a:p>
      </dsp:txBody>
      <dsp:txXfrm>
        <a:off x="76720" y="79101"/>
        <a:ext cx="2809216" cy="1418185"/>
      </dsp:txXfrm>
    </dsp:sp>
    <dsp:sp modelId="{8CE1A760-39A5-4605-91B3-4E7D07183E44}">
      <dsp:nvSpPr>
        <dsp:cNvPr id="0" name=""/>
        <dsp:cNvSpPr/>
      </dsp:nvSpPr>
      <dsp:spPr>
        <a:xfrm rot="5400000">
          <a:off x="4967478" y="-195072"/>
          <a:ext cx="1257299" cy="5266944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Duty-free threshold for international parcels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List of prohibited items in international parcels</a:t>
          </a:r>
        </a:p>
      </dsp:txBody>
      <dsp:txXfrm rot="-5400000">
        <a:off x="2962656" y="1871126"/>
        <a:ext cx="5205568" cy="1134547"/>
      </dsp:txXfrm>
    </dsp:sp>
    <dsp:sp modelId="{02870EDA-A1AF-4BB8-8D7A-93897CB8B504}">
      <dsp:nvSpPr>
        <dsp:cNvPr id="0" name=""/>
        <dsp:cNvSpPr/>
      </dsp:nvSpPr>
      <dsp:spPr>
        <a:xfrm>
          <a:off x="0" y="1652587"/>
          <a:ext cx="2962656" cy="1571625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Customs</a:t>
          </a:r>
          <a:endParaRPr lang="ru-RU" sz="4400" kern="1200" dirty="0"/>
        </a:p>
      </dsp:txBody>
      <dsp:txXfrm>
        <a:off x="76720" y="1729307"/>
        <a:ext cx="2809216" cy="1418185"/>
      </dsp:txXfrm>
    </dsp:sp>
    <dsp:sp modelId="{FF9B8733-FD2C-46F8-A6DB-1553B602346A}">
      <dsp:nvSpPr>
        <dsp:cNvPr id="0" name=""/>
        <dsp:cNvSpPr/>
      </dsp:nvSpPr>
      <dsp:spPr>
        <a:xfrm rot="5400000">
          <a:off x="4967478" y="1455134"/>
          <a:ext cx="1257299" cy="5266944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Mutual recognition of e-signatures/e-documents (Third Trusted Party)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Digital Agenda 2025, incl. e-commerce</a:t>
          </a:r>
        </a:p>
      </dsp:txBody>
      <dsp:txXfrm rot="-5400000">
        <a:off x="2962656" y="3521332"/>
        <a:ext cx="5205568" cy="1134547"/>
      </dsp:txXfrm>
    </dsp:sp>
    <dsp:sp modelId="{F005778C-C599-4B9D-9BA5-19FE1EBD07ED}">
      <dsp:nvSpPr>
        <dsp:cNvPr id="0" name=""/>
        <dsp:cNvSpPr/>
      </dsp:nvSpPr>
      <dsp:spPr>
        <a:xfrm>
          <a:off x="0" y="3302793"/>
          <a:ext cx="2962656" cy="157162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E-tech</a:t>
          </a:r>
          <a:endParaRPr lang="ru-RU" sz="4400" kern="1200" dirty="0"/>
        </a:p>
      </dsp:txBody>
      <dsp:txXfrm>
        <a:off x="76720" y="3379513"/>
        <a:ext cx="2809216" cy="1418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F64F7-EBB3-4154-9E4B-323E3F4DD6B6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Moratorium on customs duties on electronic transmissions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 commitments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WTO E-commerce Agreement negotiations</a:t>
          </a:r>
          <a:endParaRPr lang="ru-RU" sz="1600" kern="1200" dirty="0"/>
        </a:p>
      </dsp:txBody>
      <dsp:txXfrm rot="-5400000">
        <a:off x="2962656" y="205028"/>
        <a:ext cx="5209983" cy="1052927"/>
      </dsp:txXfrm>
    </dsp:sp>
    <dsp:sp modelId="{5014336F-9471-412B-88CE-022F86B316A0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WTO</a:t>
          </a:r>
          <a:endParaRPr lang="ru-RU" sz="4600" kern="1200" dirty="0"/>
        </a:p>
      </dsp:txBody>
      <dsp:txXfrm>
        <a:off x="71201" y="73410"/>
        <a:ext cx="2820254" cy="1316160"/>
      </dsp:txXfrm>
    </dsp:sp>
    <dsp:sp modelId="{8CE1A760-39A5-4605-91B3-4E7D07183E44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Recommendations and guide lines on e-commerce consumer rights protection, personal data protection, e-signatures and e-documents</a:t>
          </a:r>
          <a:endParaRPr lang="ru-RU" sz="1600" kern="1200" dirty="0"/>
        </a:p>
      </dsp:txBody>
      <dsp:txXfrm rot="-5400000">
        <a:off x="2962656" y="1736518"/>
        <a:ext cx="5209983" cy="1052927"/>
      </dsp:txXfrm>
    </dsp:sp>
    <dsp:sp modelId="{02870EDA-A1AF-4BB8-8D7A-93897CB8B504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OECD/UN</a:t>
          </a:r>
          <a:endParaRPr lang="ru-RU" sz="4600" kern="1200" dirty="0"/>
        </a:p>
      </dsp:txBody>
      <dsp:txXfrm>
        <a:off x="71201" y="1604901"/>
        <a:ext cx="2820254" cy="1316160"/>
      </dsp:txXfrm>
    </dsp:sp>
    <dsp:sp modelId="{FF9B8733-FD2C-46F8-A6DB-1553B602346A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Obligatory provisions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65% of FTA has E-commerce Chapters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Create additional legislation framework for EAEU</a:t>
          </a:r>
          <a:endParaRPr lang="ru-RU" sz="1600" b="1" kern="1200" dirty="0"/>
        </a:p>
      </dsp:txBody>
      <dsp:txXfrm rot="-5400000">
        <a:off x="2962656" y="3268008"/>
        <a:ext cx="5209983" cy="1052927"/>
      </dsp:txXfrm>
    </dsp:sp>
    <dsp:sp modelId="{F005778C-C599-4B9D-9BA5-19FE1EBD07ED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FTA</a:t>
          </a:r>
          <a:endParaRPr lang="ru-RU" sz="4600" kern="1200" dirty="0"/>
        </a:p>
      </dsp:txBody>
      <dsp:txXfrm>
        <a:off x="71201" y="3136391"/>
        <a:ext cx="2820254" cy="1316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1E774-697A-4DC3-9FF9-D914DEF0FFE1}">
      <dsp:nvSpPr>
        <dsp:cNvPr id="0" name=""/>
        <dsp:cNvSpPr/>
      </dsp:nvSpPr>
      <dsp:spPr>
        <a:xfrm>
          <a:off x="0" y="0"/>
          <a:ext cx="8124824" cy="11607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FTA with Viet Nam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Entered into force in </a:t>
          </a:r>
          <a:r>
            <a:rPr lang="ru-RU" sz="1700" kern="1200" dirty="0" smtClean="0"/>
            <a:t>2016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Chapter</a:t>
          </a:r>
          <a:r>
            <a:rPr lang="ru-RU" sz="1700" kern="1200" dirty="0" smtClean="0"/>
            <a:t> </a:t>
          </a:r>
          <a:r>
            <a:rPr lang="en-US" sz="1700" kern="1200" dirty="0" smtClean="0"/>
            <a:t>“Electronic technologies in trade”</a:t>
          </a:r>
          <a:endParaRPr lang="ru-RU" sz="1700" kern="1200" dirty="0"/>
        </a:p>
      </dsp:txBody>
      <dsp:txXfrm>
        <a:off x="1741042" y="0"/>
        <a:ext cx="6383782" cy="1160778"/>
      </dsp:txXfrm>
    </dsp:sp>
    <dsp:sp modelId="{BB335B06-4D9F-4D5D-A80D-B0E8287A7D6F}">
      <dsp:nvSpPr>
        <dsp:cNvPr id="0" name=""/>
        <dsp:cNvSpPr/>
      </dsp:nvSpPr>
      <dsp:spPr>
        <a:xfrm>
          <a:off x="116077" y="116077"/>
          <a:ext cx="1624965" cy="92862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30D1E-BCC7-4CD2-BA2F-48731A0600F3}">
      <dsp:nvSpPr>
        <dsp:cNvPr id="0" name=""/>
        <dsp:cNvSpPr/>
      </dsp:nvSpPr>
      <dsp:spPr>
        <a:xfrm>
          <a:off x="0" y="1276856"/>
          <a:ext cx="8124824" cy="1160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Trade and economic cooperation agreement with PRC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Entered into force in </a:t>
          </a:r>
          <a:r>
            <a:rPr lang="ru-RU" sz="1700" kern="1200" dirty="0" smtClean="0"/>
            <a:t>201</a:t>
          </a:r>
          <a:r>
            <a:rPr lang="en-US" sz="1700" kern="1200" dirty="0" smtClean="0"/>
            <a:t>9 (25 Oct</a:t>
          </a:r>
          <a:r>
            <a:rPr lang="ru-RU" sz="1700" kern="1200" dirty="0" smtClean="0"/>
            <a:t>.</a:t>
          </a:r>
          <a:r>
            <a:rPr lang="en-US" sz="1700" kern="1200" dirty="0" smtClean="0"/>
            <a:t>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Chapter “Electronic commerce”</a:t>
          </a:r>
          <a:endParaRPr lang="ru-RU" sz="1700" kern="1200" dirty="0"/>
        </a:p>
      </dsp:txBody>
      <dsp:txXfrm>
        <a:off x="1741042" y="1276856"/>
        <a:ext cx="6383782" cy="1160778"/>
      </dsp:txXfrm>
    </dsp:sp>
    <dsp:sp modelId="{55F02CC4-0724-4845-96EE-9C7EAF14F3E4}">
      <dsp:nvSpPr>
        <dsp:cNvPr id="0" name=""/>
        <dsp:cNvSpPr/>
      </dsp:nvSpPr>
      <dsp:spPr>
        <a:xfrm>
          <a:off x="116077" y="1392934"/>
          <a:ext cx="1624965" cy="92862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A3927-DBE5-4D96-9131-92230DD08C0E}">
      <dsp:nvSpPr>
        <dsp:cNvPr id="0" name=""/>
        <dsp:cNvSpPr/>
      </dsp:nvSpPr>
      <dsp:spPr>
        <a:xfrm>
          <a:off x="0" y="2553713"/>
          <a:ext cx="8124824" cy="11607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FTA with Singapore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Signed 1 Oct.</a:t>
          </a:r>
          <a:r>
            <a:rPr lang="ru-RU" sz="1700" kern="1200" dirty="0" smtClean="0"/>
            <a:t> 2019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Chapter “Electronic commerce”</a:t>
          </a:r>
          <a:endParaRPr lang="ru-RU" sz="1700" kern="1200" dirty="0"/>
        </a:p>
      </dsp:txBody>
      <dsp:txXfrm>
        <a:off x="1741042" y="2553713"/>
        <a:ext cx="6383782" cy="1160778"/>
      </dsp:txXfrm>
    </dsp:sp>
    <dsp:sp modelId="{190D9077-7E16-4787-B40C-0DB70F3F8889}">
      <dsp:nvSpPr>
        <dsp:cNvPr id="0" name=""/>
        <dsp:cNvSpPr/>
      </dsp:nvSpPr>
      <dsp:spPr>
        <a:xfrm>
          <a:off x="116077" y="2669791"/>
          <a:ext cx="1624965" cy="92862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B1CED4-3ABD-4CA1-B75F-83A73FF7E8B8}">
      <dsp:nvSpPr>
        <dsp:cNvPr id="0" name=""/>
        <dsp:cNvSpPr/>
      </dsp:nvSpPr>
      <dsp:spPr>
        <a:xfrm>
          <a:off x="0" y="3830569"/>
          <a:ext cx="8124824" cy="11607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FTA with Serbia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Signed 25 Oct.</a:t>
          </a:r>
          <a:r>
            <a:rPr lang="ru-RU" sz="1700" kern="1200" dirty="0" smtClean="0"/>
            <a:t> 2019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Article “Electronic commerce”</a:t>
          </a:r>
          <a:endParaRPr lang="ru-RU" sz="1700" kern="1200" dirty="0"/>
        </a:p>
      </dsp:txBody>
      <dsp:txXfrm>
        <a:off x="1741042" y="3830569"/>
        <a:ext cx="6383782" cy="1160778"/>
      </dsp:txXfrm>
    </dsp:sp>
    <dsp:sp modelId="{FE5B6F87-8E89-4472-B7E9-EA9F58065F18}">
      <dsp:nvSpPr>
        <dsp:cNvPr id="0" name=""/>
        <dsp:cNvSpPr/>
      </dsp:nvSpPr>
      <dsp:spPr>
        <a:xfrm>
          <a:off x="116077" y="3946647"/>
          <a:ext cx="1624965" cy="92862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0.03009</cdr:x>
      <cdr:y>0.91371</cdr:y>
    </cdr:from>
    <cdr:to>
      <cdr:x>0.21296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" y="4135438"/>
          <a:ext cx="15049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rgbClr val="FF0000"/>
              </a:solidFill>
            </a:rPr>
            <a:t>Total – 17,9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B8693E-CB8A-4B0D-B9DF-BAE8FE64BC12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F21111-4C13-4B24-9F4F-B05973C2C8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6213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B73E1D-5056-4E6E-BAEC-A55DCC9CCCFF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en-US" noProof="0"/>
              <a:t>Образец текста</a:t>
            </a:r>
          </a:p>
          <a:p>
            <a:pPr lvl="1"/>
            <a:r>
              <a:rPr lang="en-US" noProof="0"/>
              <a:t>Второй уровень</a:t>
            </a:r>
          </a:p>
          <a:p>
            <a:pPr lvl="2"/>
            <a:r>
              <a:rPr lang="en-US" noProof="0"/>
              <a:t>Третий уровень</a:t>
            </a:r>
          </a:p>
          <a:p>
            <a:pPr lvl="3"/>
            <a:r>
              <a:rPr lang="en-US" noProof="0"/>
              <a:t>Четвертый уровень</a:t>
            </a:r>
          </a:p>
          <a:p>
            <a:pPr lvl="4"/>
            <a:r>
              <a:rPr lang="en-US" noProof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0B8DA99-F6FF-46D5-8D63-AA3221EEC2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214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1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2A42980-DF61-43BD-9132-4768B34E61EC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54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B8BE1F7D-F3FD-4AD3-83DA-03D9A7F2F4D7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54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B8BE1F7D-F3FD-4AD3-83DA-03D9A7F2F4D7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1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2A42980-DF61-43BD-9132-4768B34E61EC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8ECDC-0E8D-4C8C-889B-40B8CAE85BA2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|  </a:t>
            </a:r>
            <a:fld id="{297684D4-CA82-4968-B92A-FB0745E058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648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2AAE-4B1B-4ACE-B5F2-D4EE8735C4ED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0"/>
          </a:xfrm>
        </p:spPr>
        <p:txBody>
          <a:bodyPr/>
          <a:lstStyle>
            <a:lvl1pPr>
              <a:defRPr>
                <a:solidFill>
                  <a:srgbClr val="032953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E175995-4DC5-4865-88A4-93CF497F7A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178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EAA8E-D68F-408D-867B-F8531C894232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0"/>
          </a:xfrm>
        </p:spPr>
        <p:txBody>
          <a:bodyPr/>
          <a:lstStyle>
            <a:lvl1pPr>
              <a:defRPr>
                <a:solidFill>
                  <a:srgbClr val="032953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5D7FD1-9100-4BA6-ABC1-3CB87B25AD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612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0B71-3687-401D-BE88-F1BBA753D18E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|  </a:t>
            </a:r>
            <a:fld id="{A10FA948-93D4-4229-815C-BDC8F1320F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617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F9316-D654-4F93-B03C-8B8DC1B343A8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|  </a:t>
            </a:r>
            <a:fld id="{DE8D9202-0939-4870-8309-96367AD274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390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B5AC6-E1E7-4897-AC95-DECED120F489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|  </a:t>
            </a:r>
            <a:fld id="{AB247C40-1951-46FA-88C7-D26A7A7771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854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5755E-3A13-451F-AF23-CD972468E41E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|  </a:t>
            </a:r>
            <a:fld id="{824AD055-4C99-49A0-9A45-DDC2967582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187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BE2F5-56CB-44FA-AA46-45AD860FA690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|  </a:t>
            </a:r>
            <a:fld id="{0133AC40-11D9-42EF-82D5-6A66116691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867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8318-A404-4EFD-9A06-0888E7A71931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|  </a:t>
            </a:r>
            <a:fld id="{B9DE421D-4559-4E90-AA36-D68CD2F2EF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24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B79D-7D9A-43B4-985C-AE5F028D1E6B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|  </a:t>
            </a:r>
            <a:fld id="{A4DB671D-25BC-492E-BCD8-535B80E148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431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DEF8-8399-4A79-B7F9-8A7B92189B6F}" type="datetime1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88900"/>
            <a:ext cx="609600" cy="381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E61A7FB-2301-47B5-A8C8-72DB4BBF09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973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Изображение 5" descr="top_new3.pd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754313" y="223838"/>
            <a:ext cx="5932487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F990FD-714F-4748-A224-394D5B93DEDE}" type="datetime1">
              <a:rPr lang="ru-RU"/>
              <a:pPr>
                <a:defRPr/>
              </a:pPr>
              <a:t>13.12.2019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32800" y="177800"/>
            <a:ext cx="609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BCB08D"/>
                </a:solidFill>
                <a:latin typeface="Times" pitchFamily="18" charset="0"/>
                <a:cs typeface="Times" pitchFamily="18" charset="0"/>
              </a:defRPr>
            </a:lvl1pPr>
          </a:lstStyle>
          <a:p>
            <a:pPr>
              <a:defRPr/>
            </a:pPr>
            <a:r>
              <a:rPr lang="en-US" altLang="ru-RU"/>
              <a:t>|</a:t>
            </a:r>
            <a:r>
              <a:rPr lang="en-US" altLang="ru-RU">
                <a:solidFill>
                  <a:srgbClr val="032953"/>
                </a:solidFill>
              </a:rPr>
              <a:t>  </a:t>
            </a:r>
            <a:fld id="{BDEAA06C-90D4-4ECE-B2C0-8CF084F3C36B}" type="slidenum">
              <a:rPr lang="ru-RU" altLang="ru-RU">
                <a:solidFill>
                  <a:srgbClr val="032953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3295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32953"/>
          </a:solidFill>
          <a:latin typeface="Times"/>
          <a:ea typeface="+mj-ea"/>
          <a:cs typeface="Time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32953"/>
          </a:solidFill>
          <a:latin typeface="Times" pitchFamily="18" charset="0"/>
          <a:cs typeface="Times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32953"/>
          </a:solidFill>
          <a:latin typeface="Times" pitchFamily="18" charset="0"/>
          <a:cs typeface="Times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32953"/>
          </a:solidFill>
          <a:latin typeface="Times" pitchFamily="18" charset="0"/>
          <a:cs typeface="Times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32953"/>
          </a:solidFill>
          <a:latin typeface="Times" pitchFamily="18" charset="0"/>
          <a:cs typeface="Times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>
          <a:solidFill>
            <a:srgbClr val="032953"/>
          </a:solidFill>
          <a:latin typeface="Times" pitchFamily="18" charset="0"/>
          <a:cs typeface="Times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Изображение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495300" y="2861733"/>
            <a:ext cx="819300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E-commerce in EAEU: Current internal and external agenda</a:t>
            </a:r>
            <a:endParaRPr lang="en-US" sz="4000" b="1" dirty="0">
              <a:ln w="10541" cmpd="sng">
                <a:noFill/>
                <a:prstDash val="solid"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4000" b="1" i="1" dirty="0">
              <a:ln w="10541" cmpd="sng">
                <a:noFill/>
                <a:prstDash val="solid"/>
              </a:ln>
              <a:solidFill>
                <a:prstClr val="white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3524250" y="4776258"/>
            <a:ext cx="51640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Ilia </a:t>
            </a:r>
            <a:r>
              <a:rPr lang="en-US" sz="2000" b="1" dirty="0" err="1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Kabanov</a:t>
            </a:r>
            <a:endParaRPr lang="ru-RU" sz="2000" b="1" dirty="0" smtClean="0">
              <a:ln w="10541" cmpd="sng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  <a:p>
            <a:pPr algn="r"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Trade Policy Department</a:t>
            </a:r>
            <a:endParaRPr lang="en-US" sz="4000" b="1" i="1" dirty="0">
              <a:ln w="10541" cmpd="sng">
                <a:noFill/>
                <a:prstDash val="solid"/>
              </a:ln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7819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90525" y="1090613"/>
            <a:ext cx="86868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pPr algn="ctr"/>
            <a:r>
              <a:rPr lang="en-US" b="1" dirty="0" smtClean="0"/>
              <a:t>Volumes of internal e-commerce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2953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z="1800" smtClean="0">
              <a:latin typeface="Times" pitchFamily="18" charset="0"/>
              <a:cs typeface="Times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97274"/>
              </p:ext>
            </p:extLst>
          </p:nvPr>
        </p:nvGraphicFramePr>
        <p:xfrm>
          <a:off x="457200" y="1666875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0525" y="1090613"/>
            <a:ext cx="86868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32953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pPr algn="ctr"/>
            <a:r>
              <a:rPr lang="en-US" b="1" dirty="0" smtClean="0"/>
              <a:t>Current agenda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050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1071563"/>
            <a:ext cx="8686800" cy="442912"/>
          </a:xfrm>
        </p:spPr>
        <p:txBody>
          <a:bodyPr/>
          <a:lstStyle/>
          <a:p>
            <a:pPr algn="ctr"/>
            <a:r>
              <a:rPr lang="en-US" b="1" dirty="0" smtClean="0"/>
              <a:t>Volumes of external e-commerce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11062541"/>
              </p:ext>
            </p:extLst>
          </p:nvPr>
        </p:nvGraphicFramePr>
        <p:xfrm>
          <a:off x="457201" y="2178050"/>
          <a:ext cx="40005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802082"/>
              </p:ext>
            </p:extLst>
          </p:nvPr>
        </p:nvGraphicFramePr>
        <p:xfrm>
          <a:off x="4933950" y="2247900"/>
          <a:ext cx="3752850" cy="399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3638" y="1714500"/>
            <a:ext cx="318135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Exports</a:t>
            </a:r>
            <a:r>
              <a:rPr lang="ru-RU" b="1" dirty="0" smtClean="0"/>
              <a:t>, </a:t>
            </a:r>
            <a:r>
              <a:rPr lang="en-US" b="1" dirty="0" err="1" smtClean="0"/>
              <a:t>mln</a:t>
            </a:r>
            <a:r>
              <a:rPr lang="ru-RU" b="1" dirty="0" smtClean="0"/>
              <a:t> </a:t>
            </a:r>
            <a:r>
              <a:rPr lang="en-US" b="1" dirty="0" smtClean="0"/>
              <a:t>$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05450" y="1714500"/>
            <a:ext cx="318135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Imports</a:t>
            </a:r>
            <a:r>
              <a:rPr lang="ru-RU" b="1" dirty="0" smtClean="0"/>
              <a:t>, </a:t>
            </a:r>
            <a:r>
              <a:rPr lang="en-US" b="1" dirty="0" err="1" smtClean="0"/>
              <a:t>bln</a:t>
            </a:r>
            <a:r>
              <a:rPr lang="ru-RU" b="1" dirty="0" smtClean="0"/>
              <a:t>. </a:t>
            </a:r>
            <a:r>
              <a:rPr lang="en-US" b="1" dirty="0" smtClean="0"/>
              <a:t>$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10250" y="6362700"/>
            <a:ext cx="287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chemeClr val="accent6"/>
                </a:solidFill>
              </a:rPr>
              <a:t>Only Russian Federation</a:t>
            </a:r>
            <a:endParaRPr lang="ru-RU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z="1800" smtClean="0">
              <a:latin typeface="Times" pitchFamily="18" charset="0"/>
              <a:cs typeface="Times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5109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z="1800" smtClean="0"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507841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EAEU FTA and E-commerce</a:t>
            </a:r>
            <a:endParaRPr lang="ru-RU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82380341"/>
              </p:ext>
            </p:extLst>
          </p:nvPr>
        </p:nvGraphicFramePr>
        <p:xfrm>
          <a:off x="561974" y="1577974"/>
          <a:ext cx="8124825" cy="499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endParaRPr lang="ru-RU" sz="1800"/>
          </a:p>
        </p:txBody>
      </p:sp>
      <p:sp>
        <p:nvSpPr>
          <p:cNvPr id="3" name="Содержимое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Modalities in EAEU FTA</a:t>
            </a:r>
            <a:endParaRPr lang="en-US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Promotion of</a:t>
            </a:r>
            <a:r>
              <a:rPr lang="ru-RU" dirty="0" smtClean="0"/>
              <a:t> </a:t>
            </a:r>
            <a:r>
              <a:rPr lang="en-US" dirty="0" smtClean="0"/>
              <a:t>e-signatures mutual </a:t>
            </a:r>
            <a:r>
              <a:rPr lang="en-US" dirty="0" smtClean="0"/>
              <a:t>recognition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Facilitation of use of documents in electronic form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Consumer protection and his personal data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Cooperation of consumer protection authorities</a:t>
            </a: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Counteraction to spam-messages</a:t>
            </a: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Cross-border business data transfer</a:t>
            </a: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Cooperation in different spheres of e-commerce</a:t>
            </a:r>
            <a:endParaRPr lang="ru-RU" dirty="0"/>
          </a:p>
          <a:p>
            <a:pPr marL="514350" indent="-514350" algn="just">
              <a:buFont typeface="+mj-lt"/>
              <a:buAutoNum type="arabicPeriod"/>
              <a:defRPr/>
            </a:pPr>
            <a:endParaRPr lang="ru-RU" dirty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r>
              <a:rPr lang="en-US" altLang="ru-RU" sz="1800" smtClean="0">
                <a:solidFill>
                  <a:srgbClr val="BCB08D"/>
                </a:solidFill>
              </a:rPr>
              <a:t>|  </a:t>
            </a:r>
            <a:fld id="{6E62539B-6C59-4D0E-B15C-A771487FA638}" type="slidenum">
              <a:rPr lang="ru-RU" altLang="ru-RU" sz="1800" smtClean="0">
                <a:solidFill>
                  <a:srgbClr val="BCB08D"/>
                </a:solidFill>
              </a:rPr>
              <a:pPr/>
              <a:t>7</a:t>
            </a:fld>
            <a:endParaRPr lang="ru-RU" altLang="ru-RU" sz="1800" smtClean="0">
              <a:solidFill>
                <a:srgbClr val="BCB08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endParaRPr lang="ru-RU" sz="1800"/>
          </a:p>
        </p:txBody>
      </p:sp>
      <p:sp>
        <p:nvSpPr>
          <p:cNvPr id="3" name="Содержимое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4480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Modalities for future discussion in cross-border e-commerce</a:t>
            </a:r>
            <a:endParaRPr lang="en-US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Preferential treatment (MFN/NT) for digital goods</a:t>
            </a: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IPR Protection</a:t>
            </a: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Factual barriers </a:t>
            </a:r>
            <a:r>
              <a:rPr lang="en-US" dirty="0" smtClean="0"/>
              <a:t>elimination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Exchange of statistical information</a:t>
            </a:r>
            <a:endParaRPr lang="ru-RU" dirty="0" smtClean="0"/>
          </a:p>
          <a:p>
            <a:pPr marL="0" indent="0">
              <a:buNone/>
              <a:defRPr/>
            </a:pPr>
            <a:endParaRPr lang="ru-RU" dirty="0"/>
          </a:p>
          <a:p>
            <a:pPr marL="514350" indent="-514350" algn="just">
              <a:buFont typeface="+mj-lt"/>
              <a:buAutoNum type="arabicPeriod"/>
              <a:defRPr/>
            </a:pPr>
            <a:endParaRPr lang="ru-RU" dirty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9pPr>
          </a:lstStyle>
          <a:p>
            <a:r>
              <a:rPr lang="en-US" altLang="ru-RU" sz="1800" smtClean="0">
                <a:solidFill>
                  <a:srgbClr val="BCB08D"/>
                </a:solidFill>
              </a:rPr>
              <a:t>|  </a:t>
            </a:r>
            <a:fld id="{6E62539B-6C59-4D0E-B15C-A771487FA638}" type="slidenum">
              <a:rPr lang="ru-RU" altLang="ru-RU" sz="1800" smtClean="0">
                <a:solidFill>
                  <a:srgbClr val="BCB08D"/>
                </a:solidFill>
              </a:rPr>
              <a:pPr/>
              <a:t>8</a:t>
            </a:fld>
            <a:endParaRPr lang="ru-RU" altLang="ru-RU" sz="1800" smtClean="0">
              <a:solidFill>
                <a:srgbClr val="BCB08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857750"/>
            <a:ext cx="7975600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Support factors for EAEU</a:t>
            </a:r>
            <a:r>
              <a:rPr lang="ru-RU" sz="2400" b="1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Realization of EAEU Roadmap “Development of e-commerce in EAEU”</a:t>
            </a:r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en-US" sz="2400" b="1" dirty="0" smtClean="0"/>
              <a:t>Finalization of WTO negotiations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0369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Изображение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475498" y="1766264"/>
            <a:ext cx="819300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Ilia </a:t>
            </a:r>
            <a:r>
              <a:rPr lang="en-US" sz="2500" b="1" dirty="0" err="1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Kabanov</a:t>
            </a:r>
            <a:endParaRPr lang="ru-RU" sz="2500" b="1" dirty="0">
              <a:ln w="10541" cmpd="sng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Deputy Head</a:t>
            </a:r>
          </a:p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Division for special issues of trade regulation</a:t>
            </a:r>
          </a:p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Trade </a:t>
            </a:r>
            <a:r>
              <a:rPr lang="en-US" sz="2500" b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Policy </a:t>
            </a:r>
            <a:r>
              <a:rPr lang="en-US" sz="25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Department</a:t>
            </a:r>
          </a:p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Eurasian Economic Commission</a:t>
            </a:r>
          </a:p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500" b="1" dirty="0">
              <a:ln w="10541" cmpd="sng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E-mail: kabanov@eecommission.org</a:t>
            </a:r>
            <a:endParaRPr lang="en-US" sz="2500" b="1" i="1" dirty="0">
              <a:ln w="10541" cmpd="sng">
                <a:noFill/>
                <a:prstDash val="solid"/>
              </a:ln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4000" b="1" i="1" dirty="0">
              <a:ln w="10541" cmpd="sng">
                <a:noFill/>
                <a:prstDash val="solid"/>
              </a:ln>
              <a:solidFill>
                <a:prstClr val="white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7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22031</TotalTime>
  <Words>315</Words>
  <Application>Microsoft Office PowerPoint</Application>
  <PresentationFormat>Экран (4:3)</PresentationFormat>
  <Paragraphs>73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Volumes of external e-commerce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Test Tester</dc:creator>
  <cp:lastModifiedBy>Кабанов Илья Павлович</cp:lastModifiedBy>
  <cp:revision>1190</cp:revision>
  <cp:lastPrinted>2019-12-13T10:28:17Z</cp:lastPrinted>
  <dcterms:created xsi:type="dcterms:W3CDTF">2012-07-25T22:38:51Z</dcterms:created>
  <dcterms:modified xsi:type="dcterms:W3CDTF">2019-12-13T10:43:44Z</dcterms:modified>
</cp:coreProperties>
</file>